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7"/>
  </p:notesMasterIdLst>
  <p:handoutMasterIdLst>
    <p:handoutMasterId r:id="rId28"/>
  </p:handoutMasterIdLst>
  <p:sldIdLst>
    <p:sldId id="281" r:id="rId5"/>
    <p:sldId id="261" r:id="rId6"/>
    <p:sldId id="278" r:id="rId7"/>
    <p:sldId id="279" r:id="rId8"/>
    <p:sldId id="294" r:id="rId9"/>
    <p:sldId id="292" r:id="rId10"/>
    <p:sldId id="277" r:id="rId11"/>
    <p:sldId id="296" r:id="rId12"/>
    <p:sldId id="265" r:id="rId13"/>
    <p:sldId id="295" r:id="rId14"/>
    <p:sldId id="298" r:id="rId15"/>
    <p:sldId id="299" r:id="rId16"/>
    <p:sldId id="302" r:id="rId17"/>
    <p:sldId id="305" r:id="rId18"/>
    <p:sldId id="300" r:id="rId19"/>
    <p:sldId id="307" r:id="rId20"/>
    <p:sldId id="308" r:id="rId21"/>
    <p:sldId id="311" r:id="rId22"/>
    <p:sldId id="297" r:id="rId23"/>
    <p:sldId id="301" r:id="rId24"/>
    <p:sldId id="312" r:id="rId25"/>
    <p:sldId id="310" r:id="rId26"/>
  </p:sldIdLst>
  <p:sldSz cx="6858000" cy="9906000" type="A4"/>
  <p:notesSz cx="6858000" cy="9144000"/>
  <p:defaultTextStyle>
    <a:defPPr rtl="0">
      <a:defRPr lang="it-IT"/>
    </a:defPPr>
    <a:lvl1pPr marL="0" algn="l" defTabSz="914400" rtl="0" eaLnBrk="1" latinLnBrk="0" hangingPunct="1">
      <a:defRPr lang="it-IT" sz="1800" kern="1200">
        <a:solidFill>
          <a:schemeClr val="tx1"/>
        </a:solidFill>
        <a:latin typeface="+mn-lt"/>
        <a:ea typeface="+mn-ea"/>
        <a:cs typeface="+mn-cs"/>
      </a:defRPr>
    </a:lvl1pPr>
    <a:lvl2pPr marL="457200" algn="l" defTabSz="914400" rtl="0" eaLnBrk="1" latinLnBrk="0" hangingPunct="1">
      <a:defRPr lang="it-IT" sz="1800" kern="1200">
        <a:solidFill>
          <a:schemeClr val="tx1"/>
        </a:solidFill>
        <a:latin typeface="+mn-lt"/>
        <a:ea typeface="+mn-ea"/>
        <a:cs typeface="+mn-cs"/>
      </a:defRPr>
    </a:lvl2pPr>
    <a:lvl3pPr marL="914400" algn="l" defTabSz="914400" rtl="0" eaLnBrk="1" latinLnBrk="0" hangingPunct="1">
      <a:defRPr lang="it-IT" sz="1800" kern="1200">
        <a:solidFill>
          <a:schemeClr val="tx1"/>
        </a:solidFill>
        <a:latin typeface="+mn-lt"/>
        <a:ea typeface="+mn-ea"/>
        <a:cs typeface="+mn-cs"/>
      </a:defRPr>
    </a:lvl3pPr>
    <a:lvl4pPr marL="1371600" algn="l" defTabSz="914400" rtl="0" eaLnBrk="1" latinLnBrk="0" hangingPunct="1">
      <a:defRPr lang="it-IT" sz="1800" kern="1200">
        <a:solidFill>
          <a:schemeClr val="tx1"/>
        </a:solidFill>
        <a:latin typeface="+mn-lt"/>
        <a:ea typeface="+mn-ea"/>
        <a:cs typeface="+mn-cs"/>
      </a:defRPr>
    </a:lvl4pPr>
    <a:lvl5pPr marL="1828800" algn="l" defTabSz="914400" rtl="0" eaLnBrk="1" latinLnBrk="0" hangingPunct="1">
      <a:defRPr lang="it-IT" sz="1800" kern="1200">
        <a:solidFill>
          <a:schemeClr val="tx1"/>
        </a:solidFill>
        <a:latin typeface="+mn-lt"/>
        <a:ea typeface="+mn-ea"/>
        <a:cs typeface="+mn-cs"/>
      </a:defRPr>
    </a:lvl5pPr>
    <a:lvl6pPr marL="2286000" algn="l" defTabSz="914400" rtl="0" eaLnBrk="1" latinLnBrk="0" hangingPunct="1">
      <a:defRPr lang="it-IT" sz="1800" kern="1200">
        <a:solidFill>
          <a:schemeClr val="tx1"/>
        </a:solidFill>
        <a:latin typeface="+mn-lt"/>
        <a:ea typeface="+mn-ea"/>
        <a:cs typeface="+mn-cs"/>
      </a:defRPr>
    </a:lvl6pPr>
    <a:lvl7pPr marL="2743200" algn="l" defTabSz="914400" rtl="0" eaLnBrk="1" latinLnBrk="0" hangingPunct="1">
      <a:defRPr lang="it-IT" sz="1800" kern="1200">
        <a:solidFill>
          <a:schemeClr val="tx1"/>
        </a:solidFill>
        <a:latin typeface="+mn-lt"/>
        <a:ea typeface="+mn-ea"/>
        <a:cs typeface="+mn-cs"/>
      </a:defRPr>
    </a:lvl7pPr>
    <a:lvl8pPr marL="3200400" algn="l" defTabSz="914400" rtl="0" eaLnBrk="1" latinLnBrk="0" hangingPunct="1">
      <a:defRPr lang="it-IT" sz="1800" kern="1200">
        <a:solidFill>
          <a:schemeClr val="tx1"/>
        </a:solidFill>
        <a:latin typeface="+mn-lt"/>
        <a:ea typeface="+mn-ea"/>
        <a:cs typeface="+mn-cs"/>
      </a:defRPr>
    </a:lvl8pPr>
    <a:lvl9pPr marL="3657600" algn="l" defTabSz="914400" rtl="0" eaLnBrk="1" latinLnBrk="0" hangingPunct="1">
      <a:defRPr lang="it-IT"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C1E44"/>
    <a:srgbClr val="B45453"/>
    <a:srgbClr val="DA8559"/>
    <a:srgbClr val="4B1E44"/>
    <a:srgbClr val="C46855"/>
    <a:srgbClr val="D88359"/>
    <a:srgbClr val="D78159"/>
    <a:srgbClr val="AC4952"/>
    <a:srgbClr val="742D4A"/>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B957E0B-A105-5B59-8CB5-4E3E7668B0B2}" v="3705" dt="2024-05-02T20:52:20.784"/>
    <p1510:client id="{25D02BAE-1D45-6BC1-80E0-40149C00E6B6}" v="1661" dt="2024-05-03T08:47:59.095"/>
    <p1510:client id="{2813BEFB-17DC-AF8F-54B9-01300F2F772D}" v="1124" dt="2024-05-02T20:18:44.021"/>
    <p1510:client id="{2BAF965A-1595-1459-8DF2-C43E7C3C9749}" v="1" dt="2024-05-03T07:18:02.069"/>
    <p1510:client id="{3C4BCFE3-1913-89C9-A6B1-CCFB4CA06422}" v="407" dt="2024-05-03T13:33:21.820"/>
    <p1510:client id="{4BDE0F4F-0ABD-FFCB-E3FF-6A8EE15166EB}" v="1498" dt="2024-05-03T08:28:31.461"/>
    <p1510:client id="{62172B72-7F3E-D958-8776-CA96522A66EA}" v="6975" dt="2024-05-02T16:15:41.628"/>
    <p1510:client id="{6995FE70-A06B-2EE8-942B-211FF11EDFBB}" v="485" dt="2024-05-02T17:13:23.031"/>
    <p1510:client id="{99C6DFCC-E1BA-7B9C-DC5D-141500B1A44E}" v="8" dt="2024-05-03T07:39:11.504"/>
    <p1510:client id="{A5E4CFD9-2ED6-C18C-29B5-7E3C2F49EAE9}" v="1913" dt="2024-05-03T07:36:37.492"/>
    <p1510:client id="{CD68EB26-4233-2941-A408-CB144C61071C}" v="20" dt="2024-05-02T19:18:02.330"/>
    <p1510:client id="{D9903527-2CB4-C8AB-D10E-4E034D7C3E60}" v="5380" dt="2024-05-02T20:36:58.135"/>
  </p1510:revLst>
</p1510:revInfo>
</file>

<file path=ppt/tableStyles.xml><?xml version="1.0" encoding="utf-8"?>
<a:tblStyleLst xmlns:a="http://schemas.openxmlformats.org/drawingml/2006/main" def="{7E9639D4-E3E2-4D34-9284-5A2195B3D0D7}">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microsoft.com/office/2018/10/relationships/authors" Targe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viewProps" Target="viewProps.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a:extLst>
              <a:ext uri="{FF2B5EF4-FFF2-40B4-BE49-F238E27FC236}">
                <a16:creationId xmlns:a16="http://schemas.microsoft.com/office/drawing/2014/main" id="{3976AB79-C677-3DB7-78CF-9305D586148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lang="it-IT" sz="1200"/>
            </a:lvl1pPr>
          </a:lstStyle>
          <a:p>
            <a:pPr rtl="0"/>
            <a:endParaRPr lang="it-IT"/>
          </a:p>
        </p:txBody>
      </p:sp>
      <p:sp>
        <p:nvSpPr>
          <p:cNvPr id="3" name="Segnaposto data 2">
            <a:extLst>
              <a:ext uri="{FF2B5EF4-FFF2-40B4-BE49-F238E27FC236}">
                <a16:creationId xmlns:a16="http://schemas.microsoft.com/office/drawing/2014/main" id="{113AB137-CEA6-0244-F12B-1ECC21172D0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lang="it-IT" sz="1200"/>
            </a:lvl1pPr>
          </a:lstStyle>
          <a:p>
            <a:pPr rtl="0"/>
            <a:fld id="{B64D5B7F-A7E7-4A48-93B8-187D22C2EA4C}" type="datetime1">
              <a:rPr lang="it-IT" smtClean="0"/>
              <a:t>03/05/2024</a:t>
            </a:fld>
            <a:endParaRPr lang="it-IT"/>
          </a:p>
        </p:txBody>
      </p:sp>
      <p:sp>
        <p:nvSpPr>
          <p:cNvPr id="4" name="Segnaposto piè di pagina 3">
            <a:extLst>
              <a:ext uri="{FF2B5EF4-FFF2-40B4-BE49-F238E27FC236}">
                <a16:creationId xmlns:a16="http://schemas.microsoft.com/office/drawing/2014/main" id="{0868EC96-C6CC-F2AF-D90F-143F4D20A07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lang="it-IT" sz="1200"/>
            </a:lvl1pPr>
          </a:lstStyle>
          <a:p>
            <a:pPr rtl="0"/>
            <a:endParaRPr lang="it-IT"/>
          </a:p>
        </p:txBody>
      </p:sp>
      <p:sp>
        <p:nvSpPr>
          <p:cNvPr id="5" name="Segnaposto numero diapositiva 4">
            <a:extLst>
              <a:ext uri="{FF2B5EF4-FFF2-40B4-BE49-F238E27FC236}">
                <a16:creationId xmlns:a16="http://schemas.microsoft.com/office/drawing/2014/main" id="{94F8EC8D-EF88-0275-F75C-A789924433B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lang="it-IT" sz="1200"/>
            </a:lvl1pPr>
          </a:lstStyle>
          <a:p>
            <a:pPr rtl="0"/>
            <a:fld id="{EF757874-EF65-4B61-B062-40C932C81294}" type="slidenum">
              <a:rPr lang="it-IT" smtClean="0"/>
              <a:t>‹N›</a:t>
            </a:fld>
            <a:endParaRPr lang="it-IT"/>
          </a:p>
        </p:txBody>
      </p:sp>
    </p:spTree>
    <p:extLst>
      <p:ext uri="{BB962C8B-B14F-4D97-AF65-F5344CB8AC3E}">
        <p14:creationId xmlns:p14="http://schemas.microsoft.com/office/powerpoint/2010/main" val="347202786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lang="it-IT" sz="1200"/>
            </a:lvl1pPr>
          </a:lstStyle>
          <a:p>
            <a:pPr rtl="0"/>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lang="it-IT" sz="1200"/>
            </a:lvl1pPr>
          </a:lstStyle>
          <a:p>
            <a:fld id="{4C911904-2F53-48B9-976B-9CB8AD260BE5}" type="datetime1">
              <a:rPr lang="it-IT" smtClean="0"/>
              <a:pPr/>
              <a:t>03/05/2024</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defPPr>
              <a:defRPr lang="it-IT"/>
            </a:defPPr>
          </a:lstStyle>
          <a:p>
            <a:pPr rtl="0"/>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defPPr>
              <a:defRPr lang="it-IT"/>
            </a:defPPr>
          </a:lstStyle>
          <a:p>
            <a:pPr lvl="0" rtl="0"/>
            <a:r>
              <a:rPr lang="it-IT"/>
              <a:t>Fare clic per modificare lo stile del titolo</a:t>
            </a:r>
          </a:p>
          <a:p>
            <a:pPr lvl="1" rtl="0"/>
            <a:r>
              <a:rPr lang="it-IT"/>
              <a:t>Secondo livello</a:t>
            </a:r>
          </a:p>
          <a:p>
            <a:pPr lvl="2" rtl="0"/>
            <a:r>
              <a:rPr lang="it-IT"/>
              <a:t>Terzo livello</a:t>
            </a:r>
          </a:p>
          <a:p>
            <a:pPr lvl="3" rtl="0"/>
            <a:r>
              <a:rPr lang="it-IT"/>
              <a:t>Quarto livello</a:t>
            </a:r>
          </a:p>
          <a:p>
            <a:pPr lvl="4" rtl="0"/>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lang="it-IT" sz="1200"/>
            </a:lvl1pPr>
          </a:lstStyle>
          <a:p>
            <a:pPr rtl="0"/>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lang="it-IT" sz="1200"/>
            </a:lvl1pPr>
          </a:lstStyle>
          <a:p>
            <a:pPr rtl="0"/>
            <a:fld id="{55247812-3409-784D-BAE7-ABE53735D59F}" type="slidenum">
              <a:rPr lang="it-IT" smtClean="0"/>
              <a:t>‹N›</a:t>
            </a:fld>
            <a:endParaRPr lang="it-IT"/>
          </a:p>
        </p:txBody>
      </p:sp>
    </p:spTree>
    <p:extLst>
      <p:ext uri="{BB962C8B-B14F-4D97-AF65-F5344CB8AC3E}">
        <p14:creationId xmlns:p14="http://schemas.microsoft.com/office/powerpoint/2010/main" val="1015030082"/>
      </p:ext>
    </p:extLst>
  </p:cSld>
  <p:clrMap bg1="lt1" tx1="dk1" bg2="lt2" tx2="dk2" accent1="accent1" accent2="accent2" accent3="accent3" accent4="accent4" accent5="accent5" accent6="accent6" hlink="hlink" folHlink="folHlink"/>
  <p:notesStyle>
    <a:lvl1pPr marL="0" algn="l" defTabSz="914400" rtl="0" eaLnBrk="1" latinLnBrk="0" hangingPunct="1">
      <a:defRPr lang="it-IT" sz="1200" kern="1200">
        <a:solidFill>
          <a:schemeClr val="tx1"/>
        </a:solidFill>
        <a:latin typeface="+mn-lt"/>
        <a:ea typeface="+mn-ea"/>
        <a:cs typeface="+mn-cs"/>
      </a:defRPr>
    </a:lvl1pPr>
    <a:lvl2pPr marL="457200" algn="l" defTabSz="914400" rtl="0" eaLnBrk="1" latinLnBrk="0" hangingPunct="1">
      <a:defRPr lang="it-IT" sz="1200" kern="1200">
        <a:solidFill>
          <a:schemeClr val="tx1"/>
        </a:solidFill>
        <a:latin typeface="+mn-lt"/>
        <a:ea typeface="+mn-ea"/>
        <a:cs typeface="+mn-cs"/>
      </a:defRPr>
    </a:lvl2pPr>
    <a:lvl3pPr marL="914400" algn="l" defTabSz="914400" rtl="0" eaLnBrk="1" latinLnBrk="0" hangingPunct="1">
      <a:defRPr lang="it-IT" sz="1200" kern="1200">
        <a:solidFill>
          <a:schemeClr val="tx1"/>
        </a:solidFill>
        <a:latin typeface="+mn-lt"/>
        <a:ea typeface="+mn-ea"/>
        <a:cs typeface="+mn-cs"/>
      </a:defRPr>
    </a:lvl3pPr>
    <a:lvl4pPr marL="1371600" algn="l" defTabSz="914400" rtl="0" eaLnBrk="1" latinLnBrk="0" hangingPunct="1">
      <a:defRPr lang="it-IT" sz="1200" kern="1200">
        <a:solidFill>
          <a:schemeClr val="tx1"/>
        </a:solidFill>
        <a:latin typeface="+mn-lt"/>
        <a:ea typeface="+mn-ea"/>
        <a:cs typeface="+mn-cs"/>
      </a:defRPr>
    </a:lvl4pPr>
    <a:lvl5pPr marL="1828800" algn="l" defTabSz="914400" rtl="0" eaLnBrk="1" latinLnBrk="0" hangingPunct="1">
      <a:defRPr lang="it-IT" sz="1200" kern="1200">
        <a:solidFill>
          <a:schemeClr val="tx1"/>
        </a:solidFill>
        <a:latin typeface="+mn-lt"/>
        <a:ea typeface="+mn-ea"/>
        <a:cs typeface="+mn-cs"/>
      </a:defRPr>
    </a:lvl5pPr>
    <a:lvl6pPr marL="2286000" algn="l" defTabSz="914400" rtl="0" eaLnBrk="1" latinLnBrk="0" hangingPunct="1">
      <a:defRPr lang="it-IT" sz="1200" kern="1200">
        <a:solidFill>
          <a:schemeClr val="tx1"/>
        </a:solidFill>
        <a:latin typeface="+mn-lt"/>
        <a:ea typeface="+mn-ea"/>
        <a:cs typeface="+mn-cs"/>
      </a:defRPr>
    </a:lvl6pPr>
    <a:lvl7pPr marL="2743200" algn="l" defTabSz="914400" rtl="0" eaLnBrk="1" latinLnBrk="0" hangingPunct="1">
      <a:defRPr lang="it-IT" sz="1200" kern="1200">
        <a:solidFill>
          <a:schemeClr val="tx1"/>
        </a:solidFill>
        <a:latin typeface="+mn-lt"/>
        <a:ea typeface="+mn-ea"/>
        <a:cs typeface="+mn-cs"/>
      </a:defRPr>
    </a:lvl7pPr>
    <a:lvl8pPr marL="3200400" algn="l" defTabSz="914400" rtl="0" eaLnBrk="1" latinLnBrk="0" hangingPunct="1">
      <a:defRPr lang="it-IT" sz="1200" kern="1200">
        <a:solidFill>
          <a:schemeClr val="tx1"/>
        </a:solidFill>
        <a:latin typeface="+mn-lt"/>
        <a:ea typeface="+mn-ea"/>
        <a:cs typeface="+mn-cs"/>
      </a:defRPr>
    </a:lvl8pPr>
    <a:lvl9pPr marL="3657600" algn="l" defTabSz="914400" rtl="0" eaLnBrk="1" latinLnBrk="0" hangingPunct="1">
      <a:defRPr lang="it-IT"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2360613" y="1143000"/>
            <a:ext cx="2136775" cy="3086100"/>
          </a:xfrm>
        </p:spPr>
      </p:sp>
      <p:sp>
        <p:nvSpPr>
          <p:cNvPr id="3" name="Segnaposto note 2"/>
          <p:cNvSpPr>
            <a:spLocks noGrp="1"/>
          </p:cNvSpPr>
          <p:nvPr>
            <p:ph type="body" idx="1"/>
          </p:nvPr>
        </p:nvSpPr>
        <p:spPr/>
        <p:txBody>
          <a:bodyPr rtlCol="0"/>
          <a:lstStyle>
            <a:defPPr>
              <a:defRPr lang="it-IT"/>
            </a:defPPr>
          </a:lstStyle>
          <a:p>
            <a:pPr rtl="0"/>
            <a:endParaRPr lang="it-IT"/>
          </a:p>
        </p:txBody>
      </p:sp>
      <p:sp>
        <p:nvSpPr>
          <p:cNvPr id="4" name="Segnaposto numero diapositiva 3"/>
          <p:cNvSpPr>
            <a:spLocks noGrp="1"/>
          </p:cNvSpPr>
          <p:nvPr>
            <p:ph type="sldNum" sz="quarter" idx="5"/>
          </p:nvPr>
        </p:nvSpPr>
        <p:spPr/>
        <p:txBody>
          <a:bodyPr rtlCol="0"/>
          <a:lstStyle>
            <a:defPPr>
              <a:defRPr lang="it-IT"/>
            </a:defPPr>
          </a:lstStyle>
          <a:p>
            <a:pPr rtl="0"/>
            <a:fld id="{55247812-3409-784D-BAE7-ABE53735D59F}" type="slidenum">
              <a:rPr lang="it-IT" smtClean="0"/>
              <a:t>1</a:t>
            </a:fld>
            <a:endParaRPr lang="it-IT"/>
          </a:p>
        </p:txBody>
      </p:sp>
    </p:spTree>
    <p:extLst>
      <p:ext uri="{BB962C8B-B14F-4D97-AF65-F5344CB8AC3E}">
        <p14:creationId xmlns:p14="http://schemas.microsoft.com/office/powerpoint/2010/main" val="20368757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2360613" y="1143000"/>
            <a:ext cx="2136775" cy="3086100"/>
          </a:xfrm>
        </p:spPr>
      </p:sp>
      <p:sp>
        <p:nvSpPr>
          <p:cNvPr id="3" name="Segnaposto note 2"/>
          <p:cNvSpPr>
            <a:spLocks noGrp="1"/>
          </p:cNvSpPr>
          <p:nvPr>
            <p:ph type="body" idx="1"/>
          </p:nvPr>
        </p:nvSpPr>
        <p:spPr/>
        <p:txBody>
          <a:bodyPr rtlCol="0"/>
          <a:lstStyle>
            <a:defPPr>
              <a:defRPr lang="it-IT"/>
            </a:defPPr>
          </a:lstStyle>
          <a:p>
            <a:pPr rtl="0"/>
            <a:endParaRPr lang="it-IT"/>
          </a:p>
        </p:txBody>
      </p:sp>
      <p:sp>
        <p:nvSpPr>
          <p:cNvPr id="4" name="Segnaposto numero diapositiva 3"/>
          <p:cNvSpPr>
            <a:spLocks noGrp="1"/>
          </p:cNvSpPr>
          <p:nvPr>
            <p:ph type="sldNum" sz="quarter" idx="5"/>
          </p:nvPr>
        </p:nvSpPr>
        <p:spPr/>
        <p:txBody>
          <a:bodyPr rtlCol="0"/>
          <a:lstStyle>
            <a:defPPr>
              <a:defRPr lang="it-IT"/>
            </a:defPPr>
          </a:lstStyle>
          <a:p>
            <a:pPr rtl="0"/>
            <a:fld id="{55247812-3409-784D-BAE7-ABE53735D59F}" type="slidenum">
              <a:rPr lang="it-IT" smtClean="0"/>
              <a:t>10</a:t>
            </a:fld>
            <a:endParaRPr lang="it-IT"/>
          </a:p>
        </p:txBody>
      </p:sp>
    </p:spTree>
    <p:extLst>
      <p:ext uri="{BB962C8B-B14F-4D97-AF65-F5344CB8AC3E}">
        <p14:creationId xmlns:p14="http://schemas.microsoft.com/office/powerpoint/2010/main" val="14489795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2360613" y="1143000"/>
            <a:ext cx="2136775" cy="3086100"/>
          </a:xfrm>
        </p:spPr>
      </p:sp>
      <p:sp>
        <p:nvSpPr>
          <p:cNvPr id="3" name="Segnaposto note 2"/>
          <p:cNvSpPr>
            <a:spLocks noGrp="1"/>
          </p:cNvSpPr>
          <p:nvPr>
            <p:ph type="body" idx="1"/>
          </p:nvPr>
        </p:nvSpPr>
        <p:spPr/>
        <p:txBody>
          <a:bodyPr rtlCol="0"/>
          <a:lstStyle>
            <a:defPPr>
              <a:defRPr lang="it-IT"/>
            </a:defPPr>
          </a:lstStyle>
          <a:p>
            <a:pPr rtl="0"/>
            <a:endParaRPr lang="it-IT"/>
          </a:p>
        </p:txBody>
      </p:sp>
      <p:sp>
        <p:nvSpPr>
          <p:cNvPr id="4" name="Segnaposto numero diapositiva 3"/>
          <p:cNvSpPr>
            <a:spLocks noGrp="1"/>
          </p:cNvSpPr>
          <p:nvPr>
            <p:ph type="sldNum" sz="quarter" idx="5"/>
          </p:nvPr>
        </p:nvSpPr>
        <p:spPr/>
        <p:txBody>
          <a:bodyPr rtlCol="0"/>
          <a:lstStyle>
            <a:defPPr>
              <a:defRPr lang="it-IT"/>
            </a:defPPr>
          </a:lstStyle>
          <a:p>
            <a:pPr rtl="0"/>
            <a:fld id="{55247812-3409-784D-BAE7-ABE53735D59F}" type="slidenum">
              <a:rPr lang="it-IT" smtClean="0"/>
              <a:t>11</a:t>
            </a:fld>
            <a:endParaRPr lang="it-IT"/>
          </a:p>
        </p:txBody>
      </p:sp>
    </p:spTree>
    <p:extLst>
      <p:ext uri="{BB962C8B-B14F-4D97-AF65-F5344CB8AC3E}">
        <p14:creationId xmlns:p14="http://schemas.microsoft.com/office/powerpoint/2010/main" val="17097877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2360613" y="1143000"/>
            <a:ext cx="2136775" cy="3086100"/>
          </a:xfrm>
        </p:spPr>
      </p:sp>
      <p:sp>
        <p:nvSpPr>
          <p:cNvPr id="3" name="Segnaposto note 2"/>
          <p:cNvSpPr>
            <a:spLocks noGrp="1"/>
          </p:cNvSpPr>
          <p:nvPr>
            <p:ph type="body" idx="1"/>
          </p:nvPr>
        </p:nvSpPr>
        <p:spPr/>
        <p:txBody>
          <a:bodyPr rtlCol="0"/>
          <a:lstStyle>
            <a:defPPr>
              <a:defRPr lang="it-IT"/>
            </a:defPPr>
          </a:lstStyle>
          <a:p>
            <a:pPr rtl="0"/>
            <a:endParaRPr lang="it-IT"/>
          </a:p>
        </p:txBody>
      </p:sp>
      <p:sp>
        <p:nvSpPr>
          <p:cNvPr id="4" name="Segnaposto numero diapositiva 3"/>
          <p:cNvSpPr>
            <a:spLocks noGrp="1"/>
          </p:cNvSpPr>
          <p:nvPr>
            <p:ph type="sldNum" sz="quarter" idx="5"/>
          </p:nvPr>
        </p:nvSpPr>
        <p:spPr/>
        <p:txBody>
          <a:bodyPr rtlCol="0"/>
          <a:lstStyle>
            <a:defPPr>
              <a:defRPr lang="it-IT"/>
            </a:defPPr>
          </a:lstStyle>
          <a:p>
            <a:pPr rtl="0"/>
            <a:fld id="{55247812-3409-784D-BAE7-ABE53735D59F}" type="slidenum">
              <a:rPr lang="it-IT" smtClean="0"/>
              <a:t>12</a:t>
            </a:fld>
            <a:endParaRPr lang="it-IT"/>
          </a:p>
        </p:txBody>
      </p:sp>
    </p:spTree>
    <p:extLst>
      <p:ext uri="{BB962C8B-B14F-4D97-AF65-F5344CB8AC3E}">
        <p14:creationId xmlns:p14="http://schemas.microsoft.com/office/powerpoint/2010/main" val="2426128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2360613" y="1143000"/>
            <a:ext cx="2136775" cy="3086100"/>
          </a:xfrm>
        </p:spPr>
      </p:sp>
      <p:sp>
        <p:nvSpPr>
          <p:cNvPr id="3" name="Segnaposto note 2"/>
          <p:cNvSpPr>
            <a:spLocks noGrp="1"/>
          </p:cNvSpPr>
          <p:nvPr>
            <p:ph type="body" idx="1"/>
          </p:nvPr>
        </p:nvSpPr>
        <p:spPr/>
        <p:txBody>
          <a:bodyPr rtlCol="0"/>
          <a:lstStyle>
            <a:defPPr>
              <a:defRPr lang="it-IT"/>
            </a:defPPr>
          </a:lstStyle>
          <a:p>
            <a:pPr rtl="0"/>
            <a:endParaRPr lang="it-IT"/>
          </a:p>
        </p:txBody>
      </p:sp>
      <p:sp>
        <p:nvSpPr>
          <p:cNvPr id="4" name="Segnaposto numero diapositiva 3"/>
          <p:cNvSpPr>
            <a:spLocks noGrp="1"/>
          </p:cNvSpPr>
          <p:nvPr>
            <p:ph type="sldNum" sz="quarter" idx="5"/>
          </p:nvPr>
        </p:nvSpPr>
        <p:spPr/>
        <p:txBody>
          <a:bodyPr rtlCol="0"/>
          <a:lstStyle>
            <a:defPPr>
              <a:defRPr lang="it-IT"/>
            </a:defPPr>
          </a:lstStyle>
          <a:p>
            <a:pPr rtl="0"/>
            <a:fld id="{55247812-3409-784D-BAE7-ABE53735D59F}" type="slidenum">
              <a:rPr lang="it-IT" smtClean="0"/>
              <a:t>13</a:t>
            </a:fld>
            <a:endParaRPr lang="it-IT"/>
          </a:p>
        </p:txBody>
      </p:sp>
    </p:spTree>
    <p:extLst>
      <p:ext uri="{BB962C8B-B14F-4D97-AF65-F5344CB8AC3E}">
        <p14:creationId xmlns:p14="http://schemas.microsoft.com/office/powerpoint/2010/main" val="21271000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2360613" y="1143000"/>
            <a:ext cx="2136775" cy="3086100"/>
          </a:xfrm>
        </p:spPr>
      </p:sp>
      <p:sp>
        <p:nvSpPr>
          <p:cNvPr id="3" name="Segnaposto note 2"/>
          <p:cNvSpPr>
            <a:spLocks noGrp="1"/>
          </p:cNvSpPr>
          <p:nvPr>
            <p:ph type="body" idx="1"/>
          </p:nvPr>
        </p:nvSpPr>
        <p:spPr/>
        <p:txBody>
          <a:bodyPr rtlCol="0"/>
          <a:lstStyle>
            <a:defPPr>
              <a:defRPr lang="it-IT"/>
            </a:defPPr>
          </a:lstStyle>
          <a:p>
            <a:pPr rtl="0"/>
            <a:endParaRPr lang="it-IT"/>
          </a:p>
        </p:txBody>
      </p:sp>
      <p:sp>
        <p:nvSpPr>
          <p:cNvPr id="4" name="Segnaposto numero diapositiva 3"/>
          <p:cNvSpPr>
            <a:spLocks noGrp="1"/>
          </p:cNvSpPr>
          <p:nvPr>
            <p:ph type="sldNum" sz="quarter" idx="5"/>
          </p:nvPr>
        </p:nvSpPr>
        <p:spPr/>
        <p:txBody>
          <a:bodyPr rtlCol="0"/>
          <a:lstStyle>
            <a:defPPr>
              <a:defRPr lang="it-IT"/>
            </a:defPPr>
          </a:lstStyle>
          <a:p>
            <a:pPr rtl="0"/>
            <a:fld id="{55247812-3409-784D-BAE7-ABE53735D59F}" type="slidenum">
              <a:rPr lang="it-IT" smtClean="0"/>
              <a:t>14</a:t>
            </a:fld>
            <a:endParaRPr lang="it-IT"/>
          </a:p>
        </p:txBody>
      </p:sp>
    </p:spTree>
    <p:extLst>
      <p:ext uri="{BB962C8B-B14F-4D97-AF65-F5344CB8AC3E}">
        <p14:creationId xmlns:p14="http://schemas.microsoft.com/office/powerpoint/2010/main" val="10192884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2360613" y="1143000"/>
            <a:ext cx="2136775" cy="3086100"/>
          </a:xfrm>
        </p:spPr>
      </p:sp>
      <p:sp>
        <p:nvSpPr>
          <p:cNvPr id="3" name="Segnaposto note 2"/>
          <p:cNvSpPr>
            <a:spLocks noGrp="1"/>
          </p:cNvSpPr>
          <p:nvPr>
            <p:ph type="body" idx="1"/>
          </p:nvPr>
        </p:nvSpPr>
        <p:spPr/>
        <p:txBody>
          <a:bodyPr rtlCol="0"/>
          <a:lstStyle>
            <a:defPPr>
              <a:defRPr lang="it-IT"/>
            </a:defPPr>
          </a:lstStyle>
          <a:p>
            <a:pPr rtl="0"/>
            <a:endParaRPr lang="it-IT"/>
          </a:p>
        </p:txBody>
      </p:sp>
      <p:sp>
        <p:nvSpPr>
          <p:cNvPr id="4" name="Segnaposto numero diapositiva 3"/>
          <p:cNvSpPr>
            <a:spLocks noGrp="1"/>
          </p:cNvSpPr>
          <p:nvPr>
            <p:ph type="sldNum" sz="quarter" idx="5"/>
          </p:nvPr>
        </p:nvSpPr>
        <p:spPr/>
        <p:txBody>
          <a:bodyPr rtlCol="0"/>
          <a:lstStyle>
            <a:defPPr>
              <a:defRPr lang="it-IT"/>
            </a:defPPr>
          </a:lstStyle>
          <a:p>
            <a:pPr rtl="0"/>
            <a:fld id="{55247812-3409-784D-BAE7-ABE53735D59F}" type="slidenum">
              <a:rPr lang="it-IT" smtClean="0"/>
              <a:t>15</a:t>
            </a:fld>
            <a:endParaRPr lang="it-IT"/>
          </a:p>
        </p:txBody>
      </p:sp>
    </p:spTree>
    <p:extLst>
      <p:ext uri="{BB962C8B-B14F-4D97-AF65-F5344CB8AC3E}">
        <p14:creationId xmlns:p14="http://schemas.microsoft.com/office/powerpoint/2010/main" val="24745274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2360613" y="1143000"/>
            <a:ext cx="2136775" cy="3086100"/>
          </a:xfrm>
        </p:spPr>
      </p:sp>
      <p:sp>
        <p:nvSpPr>
          <p:cNvPr id="3" name="Segnaposto note 2"/>
          <p:cNvSpPr>
            <a:spLocks noGrp="1"/>
          </p:cNvSpPr>
          <p:nvPr>
            <p:ph type="body" idx="1"/>
          </p:nvPr>
        </p:nvSpPr>
        <p:spPr/>
        <p:txBody>
          <a:bodyPr rtlCol="0"/>
          <a:lstStyle>
            <a:defPPr>
              <a:defRPr lang="it-IT"/>
            </a:defPPr>
          </a:lstStyle>
          <a:p>
            <a:pPr rtl="0"/>
            <a:endParaRPr lang="it-IT"/>
          </a:p>
        </p:txBody>
      </p:sp>
      <p:sp>
        <p:nvSpPr>
          <p:cNvPr id="4" name="Segnaposto numero diapositiva 3"/>
          <p:cNvSpPr>
            <a:spLocks noGrp="1"/>
          </p:cNvSpPr>
          <p:nvPr>
            <p:ph type="sldNum" sz="quarter" idx="5"/>
          </p:nvPr>
        </p:nvSpPr>
        <p:spPr/>
        <p:txBody>
          <a:bodyPr rtlCol="0"/>
          <a:lstStyle>
            <a:defPPr>
              <a:defRPr lang="it-IT"/>
            </a:defPPr>
          </a:lstStyle>
          <a:p>
            <a:pPr rtl="0"/>
            <a:fld id="{55247812-3409-784D-BAE7-ABE53735D59F}" type="slidenum">
              <a:rPr lang="it-IT" smtClean="0"/>
              <a:t>16</a:t>
            </a:fld>
            <a:endParaRPr lang="it-IT"/>
          </a:p>
        </p:txBody>
      </p:sp>
    </p:spTree>
    <p:extLst>
      <p:ext uri="{BB962C8B-B14F-4D97-AF65-F5344CB8AC3E}">
        <p14:creationId xmlns:p14="http://schemas.microsoft.com/office/powerpoint/2010/main" val="19851199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2360613" y="1143000"/>
            <a:ext cx="2136775" cy="3086100"/>
          </a:xfrm>
        </p:spPr>
      </p:sp>
      <p:sp>
        <p:nvSpPr>
          <p:cNvPr id="3" name="Segnaposto note 2"/>
          <p:cNvSpPr>
            <a:spLocks noGrp="1"/>
          </p:cNvSpPr>
          <p:nvPr>
            <p:ph type="body" idx="1"/>
          </p:nvPr>
        </p:nvSpPr>
        <p:spPr/>
        <p:txBody>
          <a:bodyPr rtlCol="0"/>
          <a:lstStyle>
            <a:defPPr>
              <a:defRPr lang="it-IT"/>
            </a:defPPr>
          </a:lstStyle>
          <a:p>
            <a:pPr rtl="0"/>
            <a:endParaRPr lang="it-IT"/>
          </a:p>
        </p:txBody>
      </p:sp>
      <p:sp>
        <p:nvSpPr>
          <p:cNvPr id="4" name="Segnaposto numero diapositiva 3"/>
          <p:cNvSpPr>
            <a:spLocks noGrp="1"/>
          </p:cNvSpPr>
          <p:nvPr>
            <p:ph type="sldNum" sz="quarter" idx="5"/>
          </p:nvPr>
        </p:nvSpPr>
        <p:spPr/>
        <p:txBody>
          <a:bodyPr rtlCol="0"/>
          <a:lstStyle>
            <a:defPPr>
              <a:defRPr lang="it-IT"/>
            </a:defPPr>
          </a:lstStyle>
          <a:p>
            <a:pPr rtl="0"/>
            <a:fld id="{55247812-3409-784D-BAE7-ABE53735D59F}" type="slidenum">
              <a:rPr lang="it-IT" smtClean="0"/>
              <a:t>17</a:t>
            </a:fld>
            <a:endParaRPr lang="it-IT"/>
          </a:p>
        </p:txBody>
      </p:sp>
    </p:spTree>
    <p:extLst>
      <p:ext uri="{BB962C8B-B14F-4D97-AF65-F5344CB8AC3E}">
        <p14:creationId xmlns:p14="http://schemas.microsoft.com/office/powerpoint/2010/main" val="16077093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2360613" y="1143000"/>
            <a:ext cx="2136775" cy="3086100"/>
          </a:xfrm>
        </p:spPr>
      </p:sp>
      <p:sp>
        <p:nvSpPr>
          <p:cNvPr id="3" name="Segnaposto note 2"/>
          <p:cNvSpPr>
            <a:spLocks noGrp="1"/>
          </p:cNvSpPr>
          <p:nvPr>
            <p:ph type="body" idx="1"/>
          </p:nvPr>
        </p:nvSpPr>
        <p:spPr/>
        <p:txBody>
          <a:bodyPr rtlCol="0"/>
          <a:lstStyle>
            <a:defPPr>
              <a:defRPr lang="it-IT"/>
            </a:defPPr>
          </a:lstStyle>
          <a:p>
            <a:pPr rtl="0"/>
            <a:endParaRPr lang="it-IT"/>
          </a:p>
        </p:txBody>
      </p:sp>
      <p:sp>
        <p:nvSpPr>
          <p:cNvPr id="4" name="Segnaposto numero diapositiva 3"/>
          <p:cNvSpPr>
            <a:spLocks noGrp="1"/>
          </p:cNvSpPr>
          <p:nvPr>
            <p:ph type="sldNum" sz="quarter" idx="5"/>
          </p:nvPr>
        </p:nvSpPr>
        <p:spPr/>
        <p:txBody>
          <a:bodyPr rtlCol="0"/>
          <a:lstStyle>
            <a:defPPr>
              <a:defRPr lang="it-IT"/>
            </a:defPPr>
          </a:lstStyle>
          <a:p>
            <a:pPr rtl="0"/>
            <a:fld id="{55247812-3409-784D-BAE7-ABE53735D59F}" type="slidenum">
              <a:rPr lang="it-IT" smtClean="0"/>
              <a:t>18</a:t>
            </a:fld>
            <a:endParaRPr lang="it-IT"/>
          </a:p>
        </p:txBody>
      </p:sp>
    </p:spTree>
    <p:extLst>
      <p:ext uri="{BB962C8B-B14F-4D97-AF65-F5344CB8AC3E}">
        <p14:creationId xmlns:p14="http://schemas.microsoft.com/office/powerpoint/2010/main" val="14750147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2360613" y="1143000"/>
            <a:ext cx="2136775" cy="3086100"/>
          </a:xfrm>
        </p:spPr>
      </p:sp>
      <p:sp>
        <p:nvSpPr>
          <p:cNvPr id="3" name="Segnaposto note 2"/>
          <p:cNvSpPr>
            <a:spLocks noGrp="1"/>
          </p:cNvSpPr>
          <p:nvPr>
            <p:ph type="body" idx="1"/>
          </p:nvPr>
        </p:nvSpPr>
        <p:spPr/>
        <p:txBody>
          <a:bodyPr rtlCol="0"/>
          <a:lstStyle>
            <a:defPPr>
              <a:defRPr lang="it-IT"/>
            </a:defPPr>
          </a:lstStyle>
          <a:p>
            <a:pPr rtl="0"/>
            <a:endParaRPr lang="it-IT"/>
          </a:p>
        </p:txBody>
      </p:sp>
      <p:sp>
        <p:nvSpPr>
          <p:cNvPr id="4" name="Segnaposto numero diapositiva 3"/>
          <p:cNvSpPr>
            <a:spLocks noGrp="1"/>
          </p:cNvSpPr>
          <p:nvPr>
            <p:ph type="sldNum" sz="quarter" idx="5"/>
          </p:nvPr>
        </p:nvSpPr>
        <p:spPr/>
        <p:txBody>
          <a:bodyPr rtlCol="0"/>
          <a:lstStyle>
            <a:defPPr>
              <a:defRPr lang="it-IT"/>
            </a:defPPr>
          </a:lstStyle>
          <a:p>
            <a:pPr rtl="0"/>
            <a:fld id="{55247812-3409-784D-BAE7-ABE53735D59F}" type="slidenum">
              <a:rPr lang="it-IT" smtClean="0"/>
              <a:t>19</a:t>
            </a:fld>
            <a:endParaRPr lang="it-IT"/>
          </a:p>
        </p:txBody>
      </p:sp>
    </p:spTree>
    <p:extLst>
      <p:ext uri="{BB962C8B-B14F-4D97-AF65-F5344CB8AC3E}">
        <p14:creationId xmlns:p14="http://schemas.microsoft.com/office/powerpoint/2010/main" val="33837800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2360613" y="1143000"/>
            <a:ext cx="2136775" cy="3086100"/>
          </a:xfrm>
        </p:spPr>
      </p:sp>
      <p:sp>
        <p:nvSpPr>
          <p:cNvPr id="3" name="Segnaposto note 2"/>
          <p:cNvSpPr>
            <a:spLocks noGrp="1"/>
          </p:cNvSpPr>
          <p:nvPr>
            <p:ph type="body" idx="1"/>
          </p:nvPr>
        </p:nvSpPr>
        <p:spPr/>
        <p:txBody>
          <a:bodyPr rtlCol="0"/>
          <a:lstStyle>
            <a:defPPr>
              <a:defRPr lang="it-IT"/>
            </a:defPPr>
          </a:lstStyle>
          <a:p>
            <a:pPr rtl="0"/>
            <a:endParaRPr lang="it-IT"/>
          </a:p>
        </p:txBody>
      </p:sp>
      <p:sp>
        <p:nvSpPr>
          <p:cNvPr id="4" name="Segnaposto numero diapositiva 3"/>
          <p:cNvSpPr>
            <a:spLocks noGrp="1"/>
          </p:cNvSpPr>
          <p:nvPr>
            <p:ph type="sldNum" sz="quarter" idx="5"/>
          </p:nvPr>
        </p:nvSpPr>
        <p:spPr/>
        <p:txBody>
          <a:bodyPr rtlCol="0"/>
          <a:lstStyle>
            <a:defPPr>
              <a:defRPr lang="it-IT"/>
            </a:defPPr>
          </a:lstStyle>
          <a:p>
            <a:pPr rtl="0"/>
            <a:fld id="{55247812-3409-784D-BAE7-ABE53735D59F}" type="slidenum">
              <a:rPr lang="it-IT" smtClean="0"/>
              <a:t>2</a:t>
            </a:fld>
            <a:endParaRPr lang="it-IT"/>
          </a:p>
        </p:txBody>
      </p:sp>
    </p:spTree>
    <p:extLst>
      <p:ext uri="{BB962C8B-B14F-4D97-AF65-F5344CB8AC3E}">
        <p14:creationId xmlns:p14="http://schemas.microsoft.com/office/powerpoint/2010/main" val="83833945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2360613" y="1143000"/>
            <a:ext cx="2136775" cy="3086100"/>
          </a:xfrm>
        </p:spPr>
      </p:sp>
      <p:sp>
        <p:nvSpPr>
          <p:cNvPr id="3" name="Segnaposto note 2"/>
          <p:cNvSpPr>
            <a:spLocks noGrp="1"/>
          </p:cNvSpPr>
          <p:nvPr>
            <p:ph type="body" idx="1"/>
          </p:nvPr>
        </p:nvSpPr>
        <p:spPr/>
        <p:txBody>
          <a:bodyPr rtlCol="0"/>
          <a:lstStyle>
            <a:defPPr>
              <a:defRPr lang="it-IT"/>
            </a:defPPr>
          </a:lstStyle>
          <a:p>
            <a:pPr rtl="0"/>
            <a:endParaRPr lang="it-IT"/>
          </a:p>
        </p:txBody>
      </p:sp>
      <p:sp>
        <p:nvSpPr>
          <p:cNvPr id="4" name="Segnaposto numero diapositiva 3"/>
          <p:cNvSpPr>
            <a:spLocks noGrp="1"/>
          </p:cNvSpPr>
          <p:nvPr>
            <p:ph type="sldNum" sz="quarter" idx="5"/>
          </p:nvPr>
        </p:nvSpPr>
        <p:spPr/>
        <p:txBody>
          <a:bodyPr rtlCol="0"/>
          <a:lstStyle>
            <a:defPPr>
              <a:defRPr lang="it-IT"/>
            </a:defPPr>
          </a:lstStyle>
          <a:p>
            <a:pPr rtl="0"/>
            <a:fld id="{55247812-3409-784D-BAE7-ABE53735D59F}" type="slidenum">
              <a:rPr lang="it-IT" smtClean="0"/>
              <a:t>20</a:t>
            </a:fld>
            <a:endParaRPr lang="it-IT"/>
          </a:p>
        </p:txBody>
      </p:sp>
    </p:spTree>
    <p:extLst>
      <p:ext uri="{BB962C8B-B14F-4D97-AF65-F5344CB8AC3E}">
        <p14:creationId xmlns:p14="http://schemas.microsoft.com/office/powerpoint/2010/main" val="16175322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2360613" y="1143000"/>
            <a:ext cx="2136775" cy="3086100"/>
          </a:xfrm>
        </p:spPr>
      </p:sp>
      <p:sp>
        <p:nvSpPr>
          <p:cNvPr id="3" name="Segnaposto note 2"/>
          <p:cNvSpPr>
            <a:spLocks noGrp="1"/>
          </p:cNvSpPr>
          <p:nvPr>
            <p:ph type="body" idx="1"/>
          </p:nvPr>
        </p:nvSpPr>
        <p:spPr/>
        <p:txBody>
          <a:bodyPr rtlCol="0"/>
          <a:lstStyle>
            <a:defPPr>
              <a:defRPr lang="it-IT"/>
            </a:defPPr>
          </a:lstStyle>
          <a:p>
            <a:pPr rtl="0"/>
            <a:endParaRPr lang="it-IT"/>
          </a:p>
        </p:txBody>
      </p:sp>
      <p:sp>
        <p:nvSpPr>
          <p:cNvPr id="4" name="Segnaposto numero diapositiva 3"/>
          <p:cNvSpPr>
            <a:spLocks noGrp="1"/>
          </p:cNvSpPr>
          <p:nvPr>
            <p:ph type="sldNum" sz="quarter" idx="5"/>
          </p:nvPr>
        </p:nvSpPr>
        <p:spPr/>
        <p:txBody>
          <a:bodyPr rtlCol="0"/>
          <a:lstStyle>
            <a:defPPr>
              <a:defRPr lang="it-IT"/>
            </a:defPPr>
          </a:lstStyle>
          <a:p>
            <a:pPr rtl="0"/>
            <a:fld id="{55247812-3409-784D-BAE7-ABE53735D59F}" type="slidenum">
              <a:rPr lang="it-IT" smtClean="0"/>
              <a:t>21</a:t>
            </a:fld>
            <a:endParaRPr lang="it-IT"/>
          </a:p>
        </p:txBody>
      </p:sp>
    </p:spTree>
    <p:extLst>
      <p:ext uri="{BB962C8B-B14F-4D97-AF65-F5344CB8AC3E}">
        <p14:creationId xmlns:p14="http://schemas.microsoft.com/office/powerpoint/2010/main" val="101756959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2360613" y="1143000"/>
            <a:ext cx="2136775" cy="3086100"/>
          </a:xfrm>
        </p:spPr>
      </p:sp>
      <p:sp>
        <p:nvSpPr>
          <p:cNvPr id="3" name="Segnaposto note 2"/>
          <p:cNvSpPr>
            <a:spLocks noGrp="1"/>
          </p:cNvSpPr>
          <p:nvPr>
            <p:ph type="body" idx="1"/>
          </p:nvPr>
        </p:nvSpPr>
        <p:spPr/>
        <p:txBody>
          <a:bodyPr rtlCol="0"/>
          <a:lstStyle>
            <a:defPPr>
              <a:defRPr lang="it-IT"/>
            </a:defPPr>
          </a:lstStyle>
          <a:p>
            <a:pPr rtl="0"/>
            <a:endParaRPr lang="it-IT"/>
          </a:p>
        </p:txBody>
      </p:sp>
      <p:sp>
        <p:nvSpPr>
          <p:cNvPr id="4" name="Segnaposto numero diapositiva 3"/>
          <p:cNvSpPr>
            <a:spLocks noGrp="1"/>
          </p:cNvSpPr>
          <p:nvPr>
            <p:ph type="sldNum" sz="quarter" idx="5"/>
          </p:nvPr>
        </p:nvSpPr>
        <p:spPr/>
        <p:txBody>
          <a:bodyPr rtlCol="0"/>
          <a:lstStyle>
            <a:defPPr>
              <a:defRPr lang="it-IT"/>
            </a:defPPr>
          </a:lstStyle>
          <a:p>
            <a:pPr rtl="0"/>
            <a:fld id="{55247812-3409-784D-BAE7-ABE53735D59F}" type="slidenum">
              <a:rPr lang="it-IT" smtClean="0"/>
              <a:t>22</a:t>
            </a:fld>
            <a:endParaRPr lang="it-IT"/>
          </a:p>
        </p:txBody>
      </p:sp>
    </p:spTree>
    <p:extLst>
      <p:ext uri="{BB962C8B-B14F-4D97-AF65-F5344CB8AC3E}">
        <p14:creationId xmlns:p14="http://schemas.microsoft.com/office/powerpoint/2010/main" val="3862162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2360613" y="1143000"/>
            <a:ext cx="2136775" cy="3086100"/>
          </a:xfrm>
        </p:spPr>
      </p:sp>
      <p:sp>
        <p:nvSpPr>
          <p:cNvPr id="3" name="Segnaposto note 2"/>
          <p:cNvSpPr>
            <a:spLocks noGrp="1"/>
          </p:cNvSpPr>
          <p:nvPr>
            <p:ph type="body" idx="1"/>
          </p:nvPr>
        </p:nvSpPr>
        <p:spPr/>
        <p:txBody>
          <a:bodyPr rtlCol="0"/>
          <a:lstStyle>
            <a:defPPr>
              <a:defRPr lang="it-IT"/>
            </a:defPPr>
          </a:lstStyle>
          <a:p>
            <a:pPr rtl="0"/>
            <a:endParaRPr lang="it-IT"/>
          </a:p>
        </p:txBody>
      </p:sp>
      <p:sp>
        <p:nvSpPr>
          <p:cNvPr id="4" name="Segnaposto numero diapositiva 3"/>
          <p:cNvSpPr>
            <a:spLocks noGrp="1"/>
          </p:cNvSpPr>
          <p:nvPr>
            <p:ph type="sldNum" sz="quarter" idx="5"/>
          </p:nvPr>
        </p:nvSpPr>
        <p:spPr/>
        <p:txBody>
          <a:bodyPr rtlCol="0"/>
          <a:lstStyle>
            <a:defPPr>
              <a:defRPr lang="it-IT"/>
            </a:defPPr>
          </a:lstStyle>
          <a:p>
            <a:pPr rtl="0"/>
            <a:fld id="{55247812-3409-784D-BAE7-ABE53735D59F}" type="slidenum">
              <a:rPr lang="it-IT" smtClean="0"/>
              <a:t>3</a:t>
            </a:fld>
            <a:endParaRPr lang="it-IT"/>
          </a:p>
        </p:txBody>
      </p:sp>
    </p:spTree>
    <p:extLst>
      <p:ext uri="{BB962C8B-B14F-4D97-AF65-F5344CB8AC3E}">
        <p14:creationId xmlns:p14="http://schemas.microsoft.com/office/powerpoint/2010/main" val="8545011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2360613" y="1143000"/>
            <a:ext cx="2136775" cy="3086100"/>
          </a:xfrm>
        </p:spPr>
      </p:sp>
      <p:sp>
        <p:nvSpPr>
          <p:cNvPr id="3" name="Segnaposto note 2"/>
          <p:cNvSpPr>
            <a:spLocks noGrp="1"/>
          </p:cNvSpPr>
          <p:nvPr>
            <p:ph type="body" idx="1"/>
          </p:nvPr>
        </p:nvSpPr>
        <p:spPr/>
        <p:txBody>
          <a:bodyPr rtlCol="0"/>
          <a:lstStyle>
            <a:defPPr>
              <a:defRPr lang="it-IT"/>
            </a:defPPr>
          </a:lstStyle>
          <a:p>
            <a:pPr rtl="0"/>
            <a:endParaRPr lang="it-IT"/>
          </a:p>
        </p:txBody>
      </p:sp>
      <p:sp>
        <p:nvSpPr>
          <p:cNvPr id="4" name="Segnaposto numero diapositiva 3"/>
          <p:cNvSpPr>
            <a:spLocks noGrp="1"/>
          </p:cNvSpPr>
          <p:nvPr>
            <p:ph type="sldNum" sz="quarter" idx="5"/>
          </p:nvPr>
        </p:nvSpPr>
        <p:spPr/>
        <p:txBody>
          <a:bodyPr rtlCol="0"/>
          <a:lstStyle>
            <a:defPPr>
              <a:defRPr lang="it-IT"/>
            </a:defPPr>
          </a:lstStyle>
          <a:p>
            <a:pPr rtl="0"/>
            <a:fld id="{55247812-3409-784D-BAE7-ABE53735D59F}" type="slidenum">
              <a:rPr lang="it-IT" smtClean="0"/>
              <a:t>4</a:t>
            </a:fld>
            <a:endParaRPr lang="it-IT"/>
          </a:p>
        </p:txBody>
      </p:sp>
    </p:spTree>
    <p:extLst>
      <p:ext uri="{BB962C8B-B14F-4D97-AF65-F5344CB8AC3E}">
        <p14:creationId xmlns:p14="http://schemas.microsoft.com/office/powerpoint/2010/main" val="279379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2360613" y="1143000"/>
            <a:ext cx="2136775" cy="3086100"/>
          </a:xfrm>
        </p:spPr>
      </p:sp>
      <p:sp>
        <p:nvSpPr>
          <p:cNvPr id="3" name="Segnaposto note 2"/>
          <p:cNvSpPr>
            <a:spLocks noGrp="1"/>
          </p:cNvSpPr>
          <p:nvPr>
            <p:ph type="body" idx="1"/>
          </p:nvPr>
        </p:nvSpPr>
        <p:spPr/>
        <p:txBody>
          <a:bodyPr rtlCol="0"/>
          <a:lstStyle>
            <a:defPPr>
              <a:defRPr lang="it-IT"/>
            </a:defPPr>
          </a:lstStyle>
          <a:p>
            <a:pPr rtl="0"/>
            <a:endParaRPr lang="it-IT"/>
          </a:p>
        </p:txBody>
      </p:sp>
      <p:sp>
        <p:nvSpPr>
          <p:cNvPr id="4" name="Segnaposto numero diapositiva 3"/>
          <p:cNvSpPr>
            <a:spLocks noGrp="1"/>
          </p:cNvSpPr>
          <p:nvPr>
            <p:ph type="sldNum" sz="quarter" idx="5"/>
          </p:nvPr>
        </p:nvSpPr>
        <p:spPr/>
        <p:txBody>
          <a:bodyPr rtlCol="0"/>
          <a:lstStyle>
            <a:defPPr>
              <a:defRPr lang="it-IT"/>
            </a:defPPr>
          </a:lstStyle>
          <a:p>
            <a:pPr rtl="0"/>
            <a:fld id="{55247812-3409-784D-BAE7-ABE53735D59F}" type="slidenum">
              <a:rPr lang="it-IT" smtClean="0"/>
              <a:t>5</a:t>
            </a:fld>
            <a:endParaRPr lang="it-IT"/>
          </a:p>
        </p:txBody>
      </p:sp>
    </p:spTree>
    <p:extLst>
      <p:ext uri="{BB962C8B-B14F-4D97-AF65-F5344CB8AC3E}">
        <p14:creationId xmlns:p14="http://schemas.microsoft.com/office/powerpoint/2010/main" val="23856921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F74E77-8F7F-C091-A6CD-F95913330BB6}"/>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C9FF8D03-BCD3-2516-5A17-7890FD56F6BE}"/>
              </a:ext>
            </a:extLst>
          </p:cNvPr>
          <p:cNvSpPr>
            <a:spLocks noGrp="1" noRot="1" noChangeAspect="1"/>
          </p:cNvSpPr>
          <p:nvPr>
            <p:ph type="sldImg"/>
          </p:nvPr>
        </p:nvSpPr>
        <p:spPr>
          <a:xfrm>
            <a:off x="2360613" y="1143000"/>
            <a:ext cx="2136775" cy="3086100"/>
          </a:xfrm>
        </p:spPr>
      </p:sp>
      <p:sp>
        <p:nvSpPr>
          <p:cNvPr id="3" name="Segnaposto note 2">
            <a:extLst>
              <a:ext uri="{FF2B5EF4-FFF2-40B4-BE49-F238E27FC236}">
                <a16:creationId xmlns:a16="http://schemas.microsoft.com/office/drawing/2014/main" id="{7143AAD0-5D1A-5384-531C-8A99D3C15535}"/>
              </a:ext>
            </a:extLst>
          </p:cNvPr>
          <p:cNvSpPr>
            <a:spLocks noGrp="1"/>
          </p:cNvSpPr>
          <p:nvPr>
            <p:ph type="body" idx="1"/>
          </p:nvPr>
        </p:nvSpPr>
        <p:spPr/>
        <p:txBody>
          <a:bodyPr rtlCol="0"/>
          <a:lstStyle>
            <a:defPPr>
              <a:defRPr lang="it-IT"/>
            </a:defPPr>
          </a:lstStyle>
          <a:p>
            <a:pPr rtl="0"/>
            <a:endParaRPr lang="it-IT"/>
          </a:p>
        </p:txBody>
      </p:sp>
      <p:sp>
        <p:nvSpPr>
          <p:cNvPr id="4" name="Segnaposto numero diapositiva 3">
            <a:extLst>
              <a:ext uri="{FF2B5EF4-FFF2-40B4-BE49-F238E27FC236}">
                <a16:creationId xmlns:a16="http://schemas.microsoft.com/office/drawing/2014/main" id="{52E54F1F-92BA-AFB1-9D22-E7208D0FEDEF}"/>
              </a:ext>
            </a:extLst>
          </p:cNvPr>
          <p:cNvSpPr>
            <a:spLocks noGrp="1"/>
          </p:cNvSpPr>
          <p:nvPr>
            <p:ph type="sldNum" sz="quarter" idx="5"/>
          </p:nvPr>
        </p:nvSpPr>
        <p:spPr/>
        <p:txBody>
          <a:bodyPr rtlCol="0"/>
          <a:lstStyle>
            <a:defPPr>
              <a:defRPr lang="it-IT"/>
            </a:defPPr>
          </a:lstStyle>
          <a:p>
            <a:pPr rtl="0"/>
            <a:fld id="{55247812-3409-784D-BAE7-ABE53735D59F}" type="slidenum">
              <a:rPr lang="it-IT" smtClean="0"/>
              <a:t>6</a:t>
            </a:fld>
            <a:endParaRPr lang="it-IT"/>
          </a:p>
        </p:txBody>
      </p:sp>
    </p:spTree>
    <p:extLst>
      <p:ext uri="{BB962C8B-B14F-4D97-AF65-F5344CB8AC3E}">
        <p14:creationId xmlns:p14="http://schemas.microsoft.com/office/powerpoint/2010/main" val="41262739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2360613" y="1143000"/>
            <a:ext cx="2136775" cy="3086100"/>
          </a:xfrm>
        </p:spPr>
      </p:sp>
      <p:sp>
        <p:nvSpPr>
          <p:cNvPr id="3" name="Segnaposto note 2"/>
          <p:cNvSpPr>
            <a:spLocks noGrp="1"/>
          </p:cNvSpPr>
          <p:nvPr>
            <p:ph type="body" idx="1"/>
          </p:nvPr>
        </p:nvSpPr>
        <p:spPr/>
        <p:txBody>
          <a:bodyPr rtlCol="0"/>
          <a:lstStyle>
            <a:defPPr>
              <a:defRPr lang="it-IT"/>
            </a:defPPr>
          </a:lstStyle>
          <a:p>
            <a:pPr rtl="0"/>
            <a:endParaRPr lang="it-IT"/>
          </a:p>
        </p:txBody>
      </p:sp>
      <p:sp>
        <p:nvSpPr>
          <p:cNvPr id="4" name="Segnaposto numero diapositiva 3"/>
          <p:cNvSpPr>
            <a:spLocks noGrp="1"/>
          </p:cNvSpPr>
          <p:nvPr>
            <p:ph type="sldNum" sz="quarter" idx="5"/>
          </p:nvPr>
        </p:nvSpPr>
        <p:spPr/>
        <p:txBody>
          <a:bodyPr rtlCol="0"/>
          <a:lstStyle>
            <a:defPPr>
              <a:defRPr lang="it-IT"/>
            </a:defPPr>
          </a:lstStyle>
          <a:p>
            <a:pPr rtl="0"/>
            <a:fld id="{55247812-3409-784D-BAE7-ABE53735D59F}" type="slidenum">
              <a:rPr lang="it-IT" smtClean="0"/>
              <a:t>7</a:t>
            </a:fld>
            <a:endParaRPr lang="it-IT"/>
          </a:p>
        </p:txBody>
      </p:sp>
    </p:spTree>
    <p:extLst>
      <p:ext uri="{BB962C8B-B14F-4D97-AF65-F5344CB8AC3E}">
        <p14:creationId xmlns:p14="http://schemas.microsoft.com/office/powerpoint/2010/main" val="17186319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2360613" y="1143000"/>
            <a:ext cx="2136775" cy="3086100"/>
          </a:xfrm>
        </p:spPr>
      </p:sp>
      <p:sp>
        <p:nvSpPr>
          <p:cNvPr id="3" name="Segnaposto note 2"/>
          <p:cNvSpPr>
            <a:spLocks noGrp="1"/>
          </p:cNvSpPr>
          <p:nvPr>
            <p:ph type="body" idx="1"/>
          </p:nvPr>
        </p:nvSpPr>
        <p:spPr/>
        <p:txBody>
          <a:bodyPr rtlCol="0"/>
          <a:lstStyle>
            <a:defPPr>
              <a:defRPr lang="it-IT"/>
            </a:defPPr>
          </a:lstStyle>
          <a:p>
            <a:pPr rtl="0"/>
            <a:endParaRPr lang="it-IT"/>
          </a:p>
        </p:txBody>
      </p:sp>
      <p:sp>
        <p:nvSpPr>
          <p:cNvPr id="4" name="Segnaposto numero diapositiva 3"/>
          <p:cNvSpPr>
            <a:spLocks noGrp="1"/>
          </p:cNvSpPr>
          <p:nvPr>
            <p:ph type="sldNum" sz="quarter" idx="5"/>
          </p:nvPr>
        </p:nvSpPr>
        <p:spPr/>
        <p:txBody>
          <a:bodyPr rtlCol="0"/>
          <a:lstStyle>
            <a:defPPr>
              <a:defRPr lang="it-IT"/>
            </a:defPPr>
          </a:lstStyle>
          <a:p>
            <a:pPr rtl="0"/>
            <a:fld id="{55247812-3409-784D-BAE7-ABE53735D59F}" type="slidenum">
              <a:rPr lang="it-IT" smtClean="0"/>
              <a:t>8</a:t>
            </a:fld>
            <a:endParaRPr lang="it-IT"/>
          </a:p>
        </p:txBody>
      </p:sp>
    </p:spTree>
    <p:extLst>
      <p:ext uri="{BB962C8B-B14F-4D97-AF65-F5344CB8AC3E}">
        <p14:creationId xmlns:p14="http://schemas.microsoft.com/office/powerpoint/2010/main" val="31688162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2360613" y="1143000"/>
            <a:ext cx="2136775" cy="3086100"/>
          </a:xfrm>
        </p:spPr>
      </p:sp>
      <p:sp>
        <p:nvSpPr>
          <p:cNvPr id="3" name="Segnaposto note 2"/>
          <p:cNvSpPr>
            <a:spLocks noGrp="1"/>
          </p:cNvSpPr>
          <p:nvPr>
            <p:ph type="body" idx="1"/>
          </p:nvPr>
        </p:nvSpPr>
        <p:spPr/>
        <p:txBody>
          <a:bodyPr rtlCol="0"/>
          <a:lstStyle>
            <a:defPPr>
              <a:defRPr lang="it-IT"/>
            </a:defPPr>
          </a:lstStyle>
          <a:p>
            <a:pPr rtl="0"/>
            <a:endParaRPr lang="it-IT"/>
          </a:p>
        </p:txBody>
      </p:sp>
      <p:sp>
        <p:nvSpPr>
          <p:cNvPr id="4" name="Segnaposto numero diapositiva 3"/>
          <p:cNvSpPr>
            <a:spLocks noGrp="1"/>
          </p:cNvSpPr>
          <p:nvPr>
            <p:ph type="sldNum" sz="quarter" idx="5"/>
          </p:nvPr>
        </p:nvSpPr>
        <p:spPr/>
        <p:txBody>
          <a:bodyPr rtlCol="0"/>
          <a:lstStyle>
            <a:defPPr>
              <a:defRPr lang="it-IT"/>
            </a:defPPr>
          </a:lstStyle>
          <a:p>
            <a:pPr rtl="0"/>
            <a:fld id="{55247812-3409-784D-BAE7-ABE53735D59F}" type="slidenum">
              <a:rPr lang="it-IT" smtClean="0"/>
              <a:t>9</a:t>
            </a:fld>
            <a:endParaRPr lang="it-IT"/>
          </a:p>
        </p:txBody>
      </p:sp>
    </p:spTree>
    <p:extLst>
      <p:ext uri="{BB962C8B-B14F-4D97-AF65-F5344CB8AC3E}">
        <p14:creationId xmlns:p14="http://schemas.microsoft.com/office/powerpoint/2010/main" val="10156139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olo titolo">
    <p:bg>
      <p:bgPr>
        <a:solidFill>
          <a:schemeClr val="tx1"/>
        </a:solidFill>
        <a:effectLst/>
      </p:bgPr>
    </p:bg>
    <p:spTree>
      <p:nvGrpSpPr>
        <p:cNvPr id="1" name=""/>
        <p:cNvGrpSpPr/>
        <p:nvPr/>
      </p:nvGrpSpPr>
      <p:grpSpPr>
        <a:xfrm>
          <a:off x="0" y="0"/>
          <a:ext cx="0" cy="0"/>
          <a:chOff x="0" y="0"/>
          <a:chExt cx="0" cy="0"/>
        </a:xfrm>
      </p:grpSpPr>
      <p:sp>
        <p:nvSpPr>
          <p:cNvPr id="7" name="Segnaposto immagine 6">
            <a:extLst>
              <a:ext uri="{FF2B5EF4-FFF2-40B4-BE49-F238E27FC236}">
                <a16:creationId xmlns:a16="http://schemas.microsoft.com/office/drawing/2014/main" id="{7A7F58C7-D277-8F14-F024-4B41D20D054F}"/>
              </a:ext>
            </a:extLst>
          </p:cNvPr>
          <p:cNvSpPr>
            <a:spLocks noGrp="1"/>
          </p:cNvSpPr>
          <p:nvPr>
            <p:ph type="pic" sz="quarter" idx="10"/>
          </p:nvPr>
        </p:nvSpPr>
        <p:spPr>
          <a:xfrm>
            <a:off x="0" y="0"/>
            <a:ext cx="6858000" cy="9906000"/>
          </a:xfrm>
        </p:spPr>
        <p:txBody>
          <a:bodyPr rtlCol="0">
            <a:normAutofit/>
          </a:bodyPr>
          <a:lstStyle>
            <a:lvl1pPr marL="0" indent="0" algn="ctr">
              <a:buNone/>
              <a:defRPr lang="it-IT" sz="1125">
                <a:solidFill>
                  <a:schemeClr val="bg1"/>
                </a:solidFill>
              </a:defRPr>
            </a:lvl1pPr>
          </a:lstStyle>
          <a:p>
            <a:pPr rtl="0"/>
            <a:r>
              <a:rPr lang="it-IT"/>
              <a:t>Fare clic sull'icona per inserire un'immagine</a:t>
            </a:r>
          </a:p>
        </p:txBody>
      </p:sp>
      <p:sp>
        <p:nvSpPr>
          <p:cNvPr id="6" name="Titolo 1">
            <a:extLst>
              <a:ext uri="{FF2B5EF4-FFF2-40B4-BE49-F238E27FC236}">
                <a16:creationId xmlns:a16="http://schemas.microsoft.com/office/drawing/2014/main" id="{2E8C189B-2E00-67DA-E342-3440F5EBB4CE}"/>
              </a:ext>
            </a:extLst>
          </p:cNvPr>
          <p:cNvSpPr>
            <a:spLocks noGrp="1"/>
          </p:cNvSpPr>
          <p:nvPr>
            <p:ph type="ctrTitle" hasCustomPrompt="1"/>
          </p:nvPr>
        </p:nvSpPr>
        <p:spPr>
          <a:xfrm>
            <a:off x="857250" y="3302000"/>
            <a:ext cx="5143500" cy="3302000"/>
          </a:xfrm>
        </p:spPr>
        <p:txBody>
          <a:bodyPr rtlCol="0" anchor="ctr" anchorCtr="0">
            <a:noAutofit/>
          </a:bodyPr>
          <a:lstStyle>
            <a:lvl1pPr algn="ctr">
              <a:defRPr lang="it-IT" sz="2700">
                <a:solidFill>
                  <a:schemeClr val="bg1"/>
                </a:solidFill>
              </a:defRPr>
            </a:lvl1pPr>
          </a:lstStyle>
          <a:p>
            <a:pPr rtl="0"/>
            <a:r>
              <a:rPr lang="it-IT"/>
              <a:t>Fare clic per inserire il titolo</a:t>
            </a:r>
          </a:p>
        </p:txBody>
      </p:sp>
    </p:spTree>
    <p:extLst>
      <p:ext uri="{BB962C8B-B14F-4D97-AF65-F5344CB8AC3E}">
        <p14:creationId xmlns:p14="http://schemas.microsoft.com/office/powerpoint/2010/main" val="34246750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ue contenuti 3">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C40C44A-93E6-6C58-5E88-AFDC594EC27A}"/>
              </a:ext>
            </a:extLst>
          </p:cNvPr>
          <p:cNvSpPr>
            <a:spLocks noGrp="1"/>
          </p:cNvSpPr>
          <p:nvPr>
            <p:ph type="title" hasCustomPrompt="1"/>
          </p:nvPr>
        </p:nvSpPr>
        <p:spPr>
          <a:xfrm>
            <a:off x="471488" y="528321"/>
            <a:ext cx="5915025" cy="1914702"/>
          </a:xfrm>
        </p:spPr>
        <p:txBody>
          <a:bodyPr rtlCol="0" anchor="ctr" anchorCtr="0">
            <a:noAutofit/>
          </a:bodyPr>
          <a:lstStyle>
            <a:lvl1pPr algn="ctr">
              <a:defRPr lang="it-IT" sz="1800"/>
            </a:lvl1pPr>
          </a:lstStyle>
          <a:p>
            <a:pPr rtl="0"/>
            <a:r>
              <a:rPr lang="it-IT"/>
              <a:t>Fare clic per inserire il titolo</a:t>
            </a:r>
          </a:p>
        </p:txBody>
      </p:sp>
      <p:sp>
        <p:nvSpPr>
          <p:cNvPr id="8" name="Segnaposto contenuto 10">
            <a:extLst>
              <a:ext uri="{FF2B5EF4-FFF2-40B4-BE49-F238E27FC236}">
                <a16:creationId xmlns:a16="http://schemas.microsoft.com/office/drawing/2014/main" id="{A524C1E0-92FE-D7D2-83A7-46D29A838874}"/>
              </a:ext>
            </a:extLst>
          </p:cNvPr>
          <p:cNvSpPr>
            <a:spLocks noGrp="1"/>
          </p:cNvSpPr>
          <p:nvPr>
            <p:ph sz="quarter" idx="15" hasCustomPrompt="1"/>
          </p:nvPr>
        </p:nvSpPr>
        <p:spPr>
          <a:xfrm>
            <a:off x="471488" y="2586031"/>
            <a:ext cx="2888063" cy="5941078"/>
          </a:xfrm>
        </p:spPr>
        <p:txBody>
          <a:bodyPr rtlCol="0">
            <a:normAutofit/>
          </a:bodyPr>
          <a:lstStyle>
            <a:lvl1pPr marL="0" indent="0">
              <a:lnSpc>
                <a:spcPct val="150000"/>
              </a:lnSpc>
              <a:spcBef>
                <a:spcPts val="563"/>
              </a:spcBef>
              <a:spcAft>
                <a:spcPts val="0"/>
              </a:spcAft>
              <a:buClr>
                <a:schemeClr val="accent2"/>
              </a:buClr>
              <a:buFont typeface="Wingdings" panose="05000000000000000000" pitchFamily="2" charset="2"/>
              <a:buNone/>
              <a:defRPr lang="it-IT" sz="1013">
                <a:latin typeface="+mn-lt"/>
              </a:defRPr>
            </a:lvl1pPr>
            <a:lvl2pPr marL="0" indent="-128588">
              <a:spcBef>
                <a:spcPts val="563"/>
              </a:spcBef>
              <a:spcAft>
                <a:spcPts val="563"/>
              </a:spcAft>
              <a:buClr>
                <a:schemeClr val="accent2"/>
              </a:buClr>
              <a:buFont typeface="Wingdings" panose="05000000000000000000" pitchFamily="2" charset="2"/>
              <a:buChar char="§"/>
              <a:defRPr lang="it-IT" sz="1013">
                <a:latin typeface="+mn-lt"/>
              </a:defRPr>
            </a:lvl2pPr>
            <a:lvl3pPr marL="257175" indent="-128588">
              <a:spcBef>
                <a:spcPts val="563"/>
              </a:spcBef>
              <a:spcAft>
                <a:spcPts val="563"/>
              </a:spcAft>
              <a:buClr>
                <a:schemeClr val="accent2"/>
              </a:buClr>
              <a:buFont typeface="Wingdings" panose="05000000000000000000" pitchFamily="2" charset="2"/>
              <a:buChar char="§"/>
              <a:defRPr lang="it-IT" sz="1013">
                <a:latin typeface="+mn-lt"/>
              </a:defRPr>
            </a:lvl3pPr>
            <a:lvl4pPr marL="385763" indent="-128588">
              <a:spcBef>
                <a:spcPts val="563"/>
              </a:spcBef>
              <a:spcAft>
                <a:spcPts val="563"/>
              </a:spcAft>
              <a:buClr>
                <a:schemeClr val="accent2"/>
              </a:buClr>
              <a:buFont typeface="Wingdings" panose="05000000000000000000" pitchFamily="2" charset="2"/>
              <a:buChar char="§"/>
              <a:defRPr lang="it-IT" sz="1013">
                <a:latin typeface="+mn-lt"/>
              </a:defRPr>
            </a:lvl4pPr>
            <a:lvl5pPr marL="514350" indent="-128588">
              <a:spcBef>
                <a:spcPts val="563"/>
              </a:spcBef>
              <a:spcAft>
                <a:spcPts val="563"/>
              </a:spcAft>
              <a:buClr>
                <a:schemeClr val="accent2"/>
              </a:buClr>
              <a:buFont typeface="Wingdings" panose="05000000000000000000" pitchFamily="2" charset="2"/>
              <a:buChar char="§"/>
              <a:defRPr lang="it-IT" sz="1013">
                <a:latin typeface="+mn-lt"/>
              </a:defRPr>
            </a:lvl5pPr>
          </a:lstStyle>
          <a:p>
            <a:pPr lvl="0" rtl="0"/>
            <a:r>
              <a:rPr lang="it-IT"/>
              <a:t>Fare clic per inserire il testo</a:t>
            </a:r>
          </a:p>
          <a:p>
            <a:pPr lvl="1" rtl="0"/>
            <a:r>
              <a:rPr lang="it-IT"/>
              <a:t>Secondo livello</a:t>
            </a:r>
          </a:p>
          <a:p>
            <a:pPr lvl="2" rtl="0"/>
            <a:r>
              <a:rPr lang="it-IT"/>
              <a:t>Terzo livello</a:t>
            </a:r>
          </a:p>
          <a:p>
            <a:pPr lvl="3" rtl="0"/>
            <a:r>
              <a:rPr lang="it-IT"/>
              <a:t>Quarto livello</a:t>
            </a:r>
          </a:p>
          <a:p>
            <a:pPr lvl="4" rtl="0"/>
            <a:r>
              <a:rPr lang="it-IT"/>
              <a:t>Quinto livello</a:t>
            </a:r>
          </a:p>
        </p:txBody>
      </p:sp>
      <p:sp>
        <p:nvSpPr>
          <p:cNvPr id="11" name="Segnaposto contenuto 10">
            <a:extLst>
              <a:ext uri="{FF2B5EF4-FFF2-40B4-BE49-F238E27FC236}">
                <a16:creationId xmlns:a16="http://schemas.microsoft.com/office/drawing/2014/main" id="{427E0367-8E38-8905-DC9A-D0C376A591A7}"/>
              </a:ext>
            </a:extLst>
          </p:cNvPr>
          <p:cNvSpPr>
            <a:spLocks noGrp="1"/>
          </p:cNvSpPr>
          <p:nvPr>
            <p:ph sz="quarter" idx="16" hasCustomPrompt="1"/>
          </p:nvPr>
        </p:nvSpPr>
        <p:spPr>
          <a:xfrm>
            <a:off x="3498449" y="2586031"/>
            <a:ext cx="2888063" cy="5941078"/>
          </a:xfrm>
        </p:spPr>
        <p:txBody>
          <a:bodyPr rtlCol="0">
            <a:normAutofit/>
          </a:bodyPr>
          <a:lstStyle>
            <a:lvl1pPr marL="0" indent="0">
              <a:lnSpc>
                <a:spcPct val="150000"/>
              </a:lnSpc>
              <a:spcBef>
                <a:spcPts val="563"/>
              </a:spcBef>
              <a:spcAft>
                <a:spcPts val="0"/>
              </a:spcAft>
              <a:buClr>
                <a:schemeClr val="accent2"/>
              </a:buClr>
              <a:buFont typeface="Wingdings" panose="05000000000000000000" pitchFamily="2" charset="2"/>
              <a:buNone/>
              <a:defRPr lang="it-IT" sz="1013">
                <a:latin typeface="+mn-lt"/>
              </a:defRPr>
            </a:lvl1pPr>
            <a:lvl2pPr marL="0" indent="-128588">
              <a:spcBef>
                <a:spcPts val="563"/>
              </a:spcBef>
              <a:spcAft>
                <a:spcPts val="563"/>
              </a:spcAft>
              <a:buClr>
                <a:schemeClr val="accent2"/>
              </a:buClr>
              <a:buFont typeface="Wingdings" panose="05000000000000000000" pitchFamily="2" charset="2"/>
              <a:buChar char="§"/>
              <a:defRPr lang="it-IT" sz="1013">
                <a:latin typeface="+mn-lt"/>
              </a:defRPr>
            </a:lvl2pPr>
            <a:lvl3pPr marL="257175" indent="-128588">
              <a:spcBef>
                <a:spcPts val="563"/>
              </a:spcBef>
              <a:spcAft>
                <a:spcPts val="563"/>
              </a:spcAft>
              <a:buClr>
                <a:schemeClr val="accent2"/>
              </a:buClr>
              <a:buFont typeface="Wingdings" panose="05000000000000000000" pitchFamily="2" charset="2"/>
              <a:buChar char="§"/>
              <a:defRPr lang="it-IT" sz="1013">
                <a:latin typeface="+mn-lt"/>
              </a:defRPr>
            </a:lvl3pPr>
            <a:lvl4pPr marL="385763" indent="-128588">
              <a:spcBef>
                <a:spcPts val="563"/>
              </a:spcBef>
              <a:spcAft>
                <a:spcPts val="563"/>
              </a:spcAft>
              <a:buClr>
                <a:schemeClr val="accent2"/>
              </a:buClr>
              <a:buFont typeface="Wingdings" panose="05000000000000000000" pitchFamily="2" charset="2"/>
              <a:buChar char="§"/>
              <a:defRPr lang="it-IT" sz="1013">
                <a:latin typeface="+mn-lt"/>
              </a:defRPr>
            </a:lvl4pPr>
            <a:lvl5pPr marL="514350" indent="-128588">
              <a:spcBef>
                <a:spcPts val="563"/>
              </a:spcBef>
              <a:spcAft>
                <a:spcPts val="563"/>
              </a:spcAft>
              <a:buClr>
                <a:schemeClr val="accent2"/>
              </a:buClr>
              <a:buFont typeface="Wingdings" panose="05000000000000000000" pitchFamily="2" charset="2"/>
              <a:buChar char="§"/>
              <a:defRPr lang="it-IT" sz="1013">
                <a:latin typeface="+mn-lt"/>
              </a:defRPr>
            </a:lvl5pPr>
          </a:lstStyle>
          <a:p>
            <a:pPr lvl="0" rtl="0"/>
            <a:r>
              <a:rPr lang="it-IT"/>
              <a:t>Fare clic per inserire il testo</a:t>
            </a:r>
          </a:p>
          <a:p>
            <a:pPr lvl="1" rtl="0"/>
            <a:r>
              <a:rPr lang="it-IT"/>
              <a:t>Secondo livello</a:t>
            </a:r>
          </a:p>
          <a:p>
            <a:pPr lvl="2" rtl="0"/>
            <a:r>
              <a:rPr lang="it-IT"/>
              <a:t>Terzo livello</a:t>
            </a:r>
          </a:p>
          <a:p>
            <a:pPr lvl="3" rtl="0"/>
            <a:r>
              <a:rPr lang="it-IT"/>
              <a:t>Quarto livello</a:t>
            </a:r>
          </a:p>
          <a:p>
            <a:pPr lvl="4" rtl="0"/>
            <a:r>
              <a:rPr lang="it-IT"/>
              <a:t>Quinto livello</a:t>
            </a:r>
          </a:p>
        </p:txBody>
      </p:sp>
      <p:sp>
        <p:nvSpPr>
          <p:cNvPr id="10" name="Rettangolo 9">
            <a:extLst>
              <a:ext uri="{FF2B5EF4-FFF2-40B4-BE49-F238E27FC236}">
                <a16:creationId xmlns:a16="http://schemas.microsoft.com/office/drawing/2014/main" id="{43D847DE-29F2-8ABB-1718-34BED4F37718}"/>
              </a:ext>
              <a:ext uri="{C183D7F6-B498-43B3-948B-1728B52AA6E4}">
                <adec:decorative xmlns:adec="http://schemas.microsoft.com/office/drawing/2017/decorative" val="1"/>
              </a:ext>
            </a:extLst>
          </p:cNvPr>
          <p:cNvSpPr/>
          <p:nvPr userDrawn="1"/>
        </p:nvSpPr>
        <p:spPr>
          <a:xfrm>
            <a:off x="0" y="9105725"/>
            <a:ext cx="6858000" cy="800276"/>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it-IT"/>
            </a:defPPr>
          </a:lstStyle>
          <a:p>
            <a:pPr algn="ctr" rtl="0"/>
            <a:endParaRPr lang="it-IT" sz="1013"/>
          </a:p>
        </p:txBody>
      </p:sp>
      <p:sp>
        <p:nvSpPr>
          <p:cNvPr id="5" name="Segnaposto data 4">
            <a:extLst>
              <a:ext uri="{FF2B5EF4-FFF2-40B4-BE49-F238E27FC236}">
                <a16:creationId xmlns:a16="http://schemas.microsoft.com/office/drawing/2014/main" id="{C6CFCEB5-4092-FD13-478E-51CD74FDB82E}"/>
              </a:ext>
            </a:extLst>
          </p:cNvPr>
          <p:cNvSpPr>
            <a:spLocks noGrp="1"/>
          </p:cNvSpPr>
          <p:nvPr>
            <p:ph type="dt" sz="half" idx="10"/>
          </p:nvPr>
        </p:nvSpPr>
        <p:spPr/>
        <p:txBody>
          <a:bodyPr rtlCol="0"/>
          <a:lstStyle>
            <a:defPPr>
              <a:defRPr lang="it-IT"/>
            </a:defPPr>
          </a:lstStyle>
          <a:p>
            <a:pPr rtl="0"/>
            <a:fld id="{D6D8061D-18C3-4F4F-85EF-561633F58754}" type="datetimeFigureOut">
              <a:rPr lang="it-IT" smtClean="0"/>
              <a:t>03/05/2024</a:t>
            </a:fld>
            <a:endParaRPr lang="it-IT"/>
          </a:p>
        </p:txBody>
      </p:sp>
      <p:sp>
        <p:nvSpPr>
          <p:cNvPr id="6" name="Segnaposto piè di pagina 5">
            <a:extLst>
              <a:ext uri="{FF2B5EF4-FFF2-40B4-BE49-F238E27FC236}">
                <a16:creationId xmlns:a16="http://schemas.microsoft.com/office/drawing/2014/main" id="{5D077A4D-E7C0-912D-293F-D93F0CB5CA49}"/>
              </a:ext>
            </a:extLst>
          </p:cNvPr>
          <p:cNvSpPr>
            <a:spLocks noGrp="1"/>
          </p:cNvSpPr>
          <p:nvPr>
            <p:ph type="ftr" sz="quarter" idx="11"/>
          </p:nvPr>
        </p:nvSpPr>
        <p:spPr/>
        <p:txBody>
          <a:bodyPr rtlCol="0"/>
          <a:lstStyle>
            <a:defPPr>
              <a:defRPr lang="it-IT"/>
            </a:defPPr>
          </a:lstStyle>
          <a:p>
            <a:pPr rtl="0"/>
            <a:endParaRPr lang="it-IT"/>
          </a:p>
        </p:txBody>
      </p:sp>
      <p:sp>
        <p:nvSpPr>
          <p:cNvPr id="7" name="Segnaposto numero diapositiva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rtlCol="0"/>
          <a:lstStyle>
            <a:defPPr>
              <a:defRPr lang="it-IT"/>
            </a:defPPr>
          </a:lstStyle>
          <a:p>
            <a:pPr rtl="0"/>
            <a:fld id="{CBD12358-51D2-46B3-9BDE-DF29528B9454}" type="slidenum">
              <a:rPr lang="it-IT" smtClean="0"/>
              <a:t>‹N›</a:t>
            </a:fld>
            <a:endParaRPr lang="it-IT"/>
          </a:p>
        </p:txBody>
      </p:sp>
    </p:spTree>
    <p:extLst>
      <p:ext uri="{BB962C8B-B14F-4D97-AF65-F5344CB8AC3E}">
        <p14:creationId xmlns:p14="http://schemas.microsoft.com/office/powerpoint/2010/main" val="1377039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abell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657BD59-35CC-9BB3-8621-6FA3356F81AA}"/>
              </a:ext>
            </a:extLst>
          </p:cNvPr>
          <p:cNvSpPr>
            <a:spLocks noGrp="1"/>
          </p:cNvSpPr>
          <p:nvPr>
            <p:ph type="title" hasCustomPrompt="1"/>
          </p:nvPr>
        </p:nvSpPr>
        <p:spPr/>
        <p:txBody>
          <a:bodyPr rtlCol="0" anchor="ctr" anchorCtr="0">
            <a:noAutofit/>
          </a:bodyPr>
          <a:lstStyle>
            <a:lvl1pPr algn="ctr">
              <a:defRPr lang="it-IT" sz="1800"/>
            </a:lvl1pPr>
          </a:lstStyle>
          <a:p>
            <a:pPr rtl="0"/>
            <a:r>
              <a:rPr lang="it-IT"/>
              <a:t>Fare clic per inserire il titolo</a:t>
            </a:r>
          </a:p>
        </p:txBody>
      </p:sp>
      <p:sp>
        <p:nvSpPr>
          <p:cNvPr id="8" name="Segnaposto tabella 7">
            <a:extLst>
              <a:ext uri="{FF2B5EF4-FFF2-40B4-BE49-F238E27FC236}">
                <a16:creationId xmlns:a16="http://schemas.microsoft.com/office/drawing/2014/main" id="{0CEAFE70-86D3-8690-31CA-F9A1FBA494D0}"/>
              </a:ext>
            </a:extLst>
          </p:cNvPr>
          <p:cNvSpPr>
            <a:spLocks noGrp="1"/>
          </p:cNvSpPr>
          <p:nvPr>
            <p:ph type="tbl" sz="quarter" idx="13"/>
          </p:nvPr>
        </p:nvSpPr>
        <p:spPr>
          <a:xfrm>
            <a:off x="344917" y="3044600"/>
            <a:ext cx="6168166" cy="5662505"/>
          </a:xfrm>
        </p:spPr>
        <p:txBody>
          <a:bodyPr rtlCol="0"/>
          <a:lstStyle>
            <a:lvl1pPr>
              <a:defRPr lang="it-IT"/>
            </a:lvl1pPr>
          </a:lstStyle>
          <a:p>
            <a:pPr rtl="0"/>
            <a:r>
              <a:rPr lang="it-IT"/>
              <a:t>Fare clic sull'icona per inserire una tabella</a:t>
            </a:r>
          </a:p>
        </p:txBody>
      </p:sp>
      <p:sp>
        <p:nvSpPr>
          <p:cNvPr id="4" name="Segnaposto data 3">
            <a:extLst>
              <a:ext uri="{FF2B5EF4-FFF2-40B4-BE49-F238E27FC236}">
                <a16:creationId xmlns:a16="http://schemas.microsoft.com/office/drawing/2014/main" id="{8C56EB0F-63C8-5F75-A333-3413A9DC6F76}"/>
              </a:ext>
            </a:extLst>
          </p:cNvPr>
          <p:cNvSpPr>
            <a:spLocks noGrp="1"/>
          </p:cNvSpPr>
          <p:nvPr>
            <p:ph type="dt" sz="half" idx="10"/>
          </p:nvPr>
        </p:nvSpPr>
        <p:spPr/>
        <p:txBody>
          <a:bodyPr rtlCol="0"/>
          <a:lstStyle>
            <a:defPPr>
              <a:defRPr lang="it-IT"/>
            </a:defPPr>
          </a:lstStyle>
          <a:p>
            <a:pPr rtl="0"/>
            <a:fld id="{D6D8061D-18C3-4F4F-85EF-561633F58754}" type="datetimeFigureOut">
              <a:rPr lang="it-IT" smtClean="0"/>
              <a:t>03/05/2024</a:t>
            </a:fld>
            <a:endParaRPr lang="it-IT"/>
          </a:p>
        </p:txBody>
      </p:sp>
      <p:sp>
        <p:nvSpPr>
          <p:cNvPr id="5" name="Segnaposto piè di pagina 4">
            <a:extLst>
              <a:ext uri="{FF2B5EF4-FFF2-40B4-BE49-F238E27FC236}">
                <a16:creationId xmlns:a16="http://schemas.microsoft.com/office/drawing/2014/main" id="{4D4DE333-25B4-E092-1CC4-C3D20BA25168}"/>
              </a:ext>
            </a:extLst>
          </p:cNvPr>
          <p:cNvSpPr>
            <a:spLocks noGrp="1"/>
          </p:cNvSpPr>
          <p:nvPr>
            <p:ph type="ftr" sz="quarter" idx="11"/>
          </p:nvPr>
        </p:nvSpPr>
        <p:spPr/>
        <p:txBody>
          <a:bodyPr rtlCol="0"/>
          <a:lstStyle>
            <a:defPPr>
              <a:defRPr lang="it-IT"/>
            </a:defPPr>
          </a:lstStyle>
          <a:p>
            <a:pPr rtl="0"/>
            <a:endParaRPr lang="it-IT"/>
          </a:p>
        </p:txBody>
      </p:sp>
      <p:sp>
        <p:nvSpPr>
          <p:cNvPr id="6" name="Segnaposto numero diapositiva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rtlCol="0"/>
          <a:lstStyle>
            <a:defPPr>
              <a:defRPr lang="it-IT"/>
            </a:defPPr>
          </a:lstStyle>
          <a:p>
            <a:pPr rtl="0"/>
            <a:fld id="{CBD12358-51D2-46B3-9BDE-DF29528B9454}" type="slidenum">
              <a:rPr lang="it-IT" smtClean="0"/>
              <a:t>‹N›</a:t>
            </a:fld>
            <a:endParaRPr lang="it-IT"/>
          </a:p>
        </p:txBody>
      </p:sp>
    </p:spTree>
    <p:extLst>
      <p:ext uri="{BB962C8B-B14F-4D97-AF65-F5344CB8AC3E}">
        <p14:creationId xmlns:p14="http://schemas.microsoft.com/office/powerpoint/2010/main" val="26260992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uto 3">
    <p:spTree>
      <p:nvGrpSpPr>
        <p:cNvPr id="1" name=""/>
        <p:cNvGrpSpPr/>
        <p:nvPr/>
      </p:nvGrpSpPr>
      <p:grpSpPr>
        <a:xfrm>
          <a:off x="0" y="0"/>
          <a:ext cx="0" cy="0"/>
          <a:chOff x="0" y="0"/>
          <a:chExt cx="0" cy="0"/>
        </a:xfrm>
      </p:grpSpPr>
      <p:sp>
        <p:nvSpPr>
          <p:cNvPr id="12" name="Segnaposto immagine 11">
            <a:extLst>
              <a:ext uri="{FF2B5EF4-FFF2-40B4-BE49-F238E27FC236}">
                <a16:creationId xmlns:a16="http://schemas.microsoft.com/office/drawing/2014/main" id="{76EE6F3F-63EB-5C0E-2307-3B7CBBA1C374}"/>
              </a:ext>
            </a:extLst>
          </p:cNvPr>
          <p:cNvSpPr>
            <a:spLocks noGrp="1"/>
          </p:cNvSpPr>
          <p:nvPr>
            <p:ph type="pic" sz="quarter" idx="11"/>
          </p:nvPr>
        </p:nvSpPr>
        <p:spPr>
          <a:xfrm>
            <a:off x="0" y="0"/>
            <a:ext cx="6858000" cy="9906000"/>
          </a:xfrm>
          <a:solidFill>
            <a:schemeClr val="tx1"/>
          </a:solidFill>
        </p:spPr>
        <p:txBody>
          <a:bodyPr rtlCol="0">
            <a:normAutofit/>
          </a:bodyPr>
          <a:lstStyle>
            <a:lvl1pPr marL="0" indent="0" algn="ctr">
              <a:buNone/>
              <a:defRPr lang="it-IT" sz="1125">
                <a:solidFill>
                  <a:schemeClr val="bg1"/>
                </a:solidFill>
              </a:defRPr>
            </a:lvl1pPr>
          </a:lstStyle>
          <a:p>
            <a:pPr rtl="0"/>
            <a:r>
              <a:rPr lang="it-IT"/>
              <a:t>Fare clic sull'icona per inserire un'immagine</a:t>
            </a:r>
          </a:p>
        </p:txBody>
      </p:sp>
      <p:sp>
        <p:nvSpPr>
          <p:cNvPr id="2" name="Titolo 1">
            <a:extLst>
              <a:ext uri="{FF2B5EF4-FFF2-40B4-BE49-F238E27FC236}">
                <a16:creationId xmlns:a16="http://schemas.microsoft.com/office/drawing/2014/main" id="{F657BD59-35CC-9BB3-8621-6FA3356F81AA}"/>
              </a:ext>
            </a:extLst>
          </p:cNvPr>
          <p:cNvSpPr>
            <a:spLocks noGrp="1"/>
          </p:cNvSpPr>
          <p:nvPr>
            <p:ph type="title" hasCustomPrompt="1"/>
          </p:nvPr>
        </p:nvSpPr>
        <p:spPr>
          <a:xfrm>
            <a:off x="766371" y="578479"/>
            <a:ext cx="5325259" cy="3651427"/>
          </a:xfrm>
        </p:spPr>
        <p:txBody>
          <a:bodyPr rtlCol="0" anchor="b">
            <a:noAutofit/>
          </a:bodyPr>
          <a:lstStyle>
            <a:lvl1pPr algn="ctr">
              <a:spcBef>
                <a:spcPts val="563"/>
              </a:spcBef>
              <a:defRPr lang="it-IT">
                <a:solidFill>
                  <a:schemeClr val="bg1"/>
                </a:solidFill>
              </a:defRPr>
            </a:lvl1pPr>
          </a:lstStyle>
          <a:p>
            <a:pPr rtl="0"/>
            <a:r>
              <a:rPr lang="it-IT"/>
              <a:t>Fare clic per inserire il titolo</a:t>
            </a:r>
          </a:p>
        </p:txBody>
      </p:sp>
      <p:sp>
        <p:nvSpPr>
          <p:cNvPr id="10" name="Segnaposto testo 9">
            <a:extLst>
              <a:ext uri="{FF2B5EF4-FFF2-40B4-BE49-F238E27FC236}">
                <a16:creationId xmlns:a16="http://schemas.microsoft.com/office/drawing/2014/main" id="{E12DA517-30B0-BC62-0422-F995FB9189E2}"/>
              </a:ext>
            </a:extLst>
          </p:cNvPr>
          <p:cNvSpPr>
            <a:spLocks noGrp="1"/>
          </p:cNvSpPr>
          <p:nvPr>
            <p:ph type="body" sz="quarter" idx="10" hasCustomPrompt="1"/>
          </p:nvPr>
        </p:nvSpPr>
        <p:spPr>
          <a:xfrm>
            <a:off x="766167" y="5400233"/>
            <a:ext cx="5325666" cy="3651427"/>
          </a:xfrm>
        </p:spPr>
        <p:txBody>
          <a:bodyPr rtlCol="0">
            <a:normAutofit/>
          </a:bodyPr>
          <a:lstStyle>
            <a:lvl1pPr marL="0" indent="0" algn="ctr">
              <a:spcBef>
                <a:spcPts val="563"/>
              </a:spcBef>
              <a:buNone/>
              <a:defRPr lang="it-IT" sz="1013">
                <a:solidFill>
                  <a:schemeClr val="bg1"/>
                </a:solidFill>
              </a:defRPr>
            </a:lvl1pPr>
            <a:lvl2pPr marL="257175" indent="0" algn="ctr">
              <a:spcBef>
                <a:spcPts val="563"/>
              </a:spcBef>
              <a:buNone/>
              <a:defRPr lang="it-IT" sz="1013">
                <a:solidFill>
                  <a:schemeClr val="bg1"/>
                </a:solidFill>
              </a:defRPr>
            </a:lvl2pPr>
            <a:lvl3pPr marL="514350" indent="0" algn="ctr">
              <a:spcBef>
                <a:spcPts val="563"/>
              </a:spcBef>
              <a:buNone/>
              <a:defRPr lang="it-IT" sz="1013">
                <a:solidFill>
                  <a:schemeClr val="bg1"/>
                </a:solidFill>
              </a:defRPr>
            </a:lvl3pPr>
            <a:lvl4pPr marL="771525" indent="0" algn="ctr">
              <a:spcBef>
                <a:spcPts val="563"/>
              </a:spcBef>
              <a:buNone/>
              <a:defRPr lang="it-IT" sz="1013">
                <a:solidFill>
                  <a:schemeClr val="bg1"/>
                </a:solidFill>
              </a:defRPr>
            </a:lvl4pPr>
            <a:lvl5pPr marL="1028700" indent="0" algn="ctr">
              <a:spcBef>
                <a:spcPts val="563"/>
              </a:spcBef>
              <a:buNone/>
              <a:defRPr lang="it-IT" sz="1013">
                <a:solidFill>
                  <a:schemeClr val="bg1"/>
                </a:solidFill>
              </a:defRPr>
            </a:lvl5pPr>
          </a:lstStyle>
          <a:p>
            <a:pPr lvl="0" rtl="0"/>
            <a:r>
              <a:rPr lang="it-IT"/>
              <a:t>Fare clic per inserire il testo</a:t>
            </a:r>
          </a:p>
        </p:txBody>
      </p:sp>
    </p:spTree>
    <p:extLst>
      <p:ext uri="{BB962C8B-B14F-4D97-AF65-F5344CB8AC3E}">
        <p14:creationId xmlns:p14="http://schemas.microsoft.com/office/powerpoint/2010/main" val="21629670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uto 2">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657BD59-35CC-9BB3-8621-6FA3356F81AA}"/>
              </a:ext>
            </a:extLst>
          </p:cNvPr>
          <p:cNvSpPr>
            <a:spLocks noGrp="1"/>
          </p:cNvSpPr>
          <p:nvPr>
            <p:ph type="title" hasCustomPrompt="1"/>
          </p:nvPr>
        </p:nvSpPr>
        <p:spPr>
          <a:xfrm>
            <a:off x="3691584" y="660400"/>
            <a:ext cx="2720912" cy="2879344"/>
          </a:xfrm>
        </p:spPr>
        <p:txBody>
          <a:bodyPr rtlCol="0" anchor="b">
            <a:noAutofit/>
          </a:bodyPr>
          <a:lstStyle>
            <a:lvl1pPr>
              <a:defRPr lang="it-IT" sz="1800"/>
            </a:lvl1pPr>
          </a:lstStyle>
          <a:p>
            <a:pPr rtl="0"/>
            <a:r>
              <a:rPr lang="it-IT"/>
              <a:t>Fare clic per inserire il titolo</a:t>
            </a:r>
          </a:p>
        </p:txBody>
      </p:sp>
      <p:sp>
        <p:nvSpPr>
          <p:cNvPr id="10" name="Segnaposto immagine 9">
            <a:extLst>
              <a:ext uri="{FF2B5EF4-FFF2-40B4-BE49-F238E27FC236}">
                <a16:creationId xmlns:a16="http://schemas.microsoft.com/office/drawing/2014/main" id="{6B8CBAD6-FC79-B2BB-0B67-26429A6D4C8C}"/>
              </a:ext>
            </a:extLst>
          </p:cNvPr>
          <p:cNvSpPr>
            <a:spLocks noGrp="1"/>
          </p:cNvSpPr>
          <p:nvPr>
            <p:ph type="pic" sz="quarter" idx="10"/>
          </p:nvPr>
        </p:nvSpPr>
        <p:spPr>
          <a:xfrm>
            <a:off x="-16246" y="0"/>
            <a:ext cx="3439716" cy="9906000"/>
          </a:xfrm>
          <a:prstGeom prst="parallelogram">
            <a:avLst/>
          </a:prstGeom>
          <a:ln>
            <a:noFill/>
          </a:ln>
        </p:spPr>
        <p:txBody>
          <a:bodyPr tIns="0" rtlCol="0">
            <a:normAutofit/>
          </a:bodyPr>
          <a:lstStyle>
            <a:lvl1pPr marL="0" indent="0" algn="ctr">
              <a:buNone/>
              <a:defRPr lang="it-IT" sz="1125"/>
            </a:lvl1pPr>
          </a:lstStyle>
          <a:p>
            <a:pPr rtl="0"/>
            <a:r>
              <a:rPr lang="it-IT"/>
              <a:t>Fare clic sull'icona per inserire un'immagine</a:t>
            </a:r>
          </a:p>
        </p:txBody>
      </p:sp>
      <p:sp>
        <p:nvSpPr>
          <p:cNvPr id="3" name="Segnaposto contenuto 2">
            <a:extLst>
              <a:ext uri="{FF2B5EF4-FFF2-40B4-BE49-F238E27FC236}">
                <a16:creationId xmlns:a16="http://schemas.microsoft.com/office/drawing/2014/main" id="{A772710C-A212-1B12-06CD-FA2A14F89D68}"/>
              </a:ext>
            </a:extLst>
          </p:cNvPr>
          <p:cNvSpPr>
            <a:spLocks noGrp="1"/>
          </p:cNvSpPr>
          <p:nvPr>
            <p:ph idx="1" hasCustomPrompt="1"/>
          </p:nvPr>
        </p:nvSpPr>
        <p:spPr>
          <a:xfrm>
            <a:off x="3691585" y="3975608"/>
            <a:ext cx="2720910" cy="4530344"/>
          </a:xfrm>
        </p:spPr>
        <p:txBody>
          <a:bodyPr rtlCol="0" anchor="t" anchorCtr="0">
            <a:normAutofit/>
          </a:bodyPr>
          <a:lstStyle>
            <a:lvl1pPr marL="0" indent="0">
              <a:lnSpc>
                <a:spcPct val="150000"/>
              </a:lnSpc>
              <a:spcBef>
                <a:spcPts val="563"/>
              </a:spcBef>
              <a:buNone/>
              <a:defRPr lang="it-IT" sz="1013" cap="all" spc="169" baseline="0"/>
            </a:lvl1pPr>
            <a:lvl2pPr marL="257175" indent="0">
              <a:lnSpc>
                <a:spcPct val="150000"/>
              </a:lnSpc>
              <a:spcBef>
                <a:spcPts val="563"/>
              </a:spcBef>
              <a:buNone/>
              <a:defRPr lang="it-IT" sz="1013" cap="all" spc="169" baseline="0"/>
            </a:lvl2pPr>
            <a:lvl3pPr marL="514350" indent="0">
              <a:lnSpc>
                <a:spcPct val="150000"/>
              </a:lnSpc>
              <a:spcBef>
                <a:spcPts val="563"/>
              </a:spcBef>
              <a:buNone/>
              <a:defRPr lang="it-IT" sz="1013" cap="all" spc="169" baseline="0"/>
            </a:lvl3pPr>
            <a:lvl4pPr marL="771525" indent="0">
              <a:lnSpc>
                <a:spcPct val="150000"/>
              </a:lnSpc>
              <a:spcBef>
                <a:spcPts val="563"/>
              </a:spcBef>
              <a:buNone/>
              <a:defRPr lang="it-IT" sz="1013" cap="all" spc="169" baseline="0"/>
            </a:lvl4pPr>
            <a:lvl5pPr marL="1028700" indent="0">
              <a:lnSpc>
                <a:spcPct val="150000"/>
              </a:lnSpc>
              <a:spcBef>
                <a:spcPts val="563"/>
              </a:spcBef>
              <a:buNone/>
              <a:defRPr lang="it-IT" sz="1013" cap="all" spc="169" baseline="0"/>
            </a:lvl5pPr>
          </a:lstStyle>
          <a:p>
            <a:pPr lvl="0" rtl="0"/>
            <a:r>
              <a:rPr lang="it-IT"/>
              <a:t>Fare clic per inserire il testo</a:t>
            </a:r>
          </a:p>
          <a:p>
            <a:pPr lvl="1" rtl="0"/>
            <a:r>
              <a:rPr lang="it-IT"/>
              <a:t>Secondo livello</a:t>
            </a:r>
          </a:p>
          <a:p>
            <a:pPr lvl="2" rtl="0"/>
            <a:r>
              <a:rPr lang="it-IT"/>
              <a:t>Terzo livello</a:t>
            </a:r>
          </a:p>
          <a:p>
            <a:pPr lvl="3" rtl="0"/>
            <a:r>
              <a:rPr lang="it-IT"/>
              <a:t>Quarto livello</a:t>
            </a:r>
          </a:p>
          <a:p>
            <a:pPr lvl="4" rtl="0"/>
            <a:r>
              <a:rPr lang="it-IT"/>
              <a:t>Quinto livello</a:t>
            </a:r>
          </a:p>
        </p:txBody>
      </p:sp>
      <p:sp>
        <p:nvSpPr>
          <p:cNvPr id="11" name="Rettangolo 10">
            <a:extLst>
              <a:ext uri="{FF2B5EF4-FFF2-40B4-BE49-F238E27FC236}">
                <a16:creationId xmlns:a16="http://schemas.microsoft.com/office/drawing/2014/main" id="{934796A3-781D-5244-DAB8-2D6EE0AC3B70}"/>
              </a:ext>
              <a:ext uri="{C183D7F6-B498-43B3-948B-1728B52AA6E4}">
                <adec:decorative xmlns:adec="http://schemas.microsoft.com/office/drawing/2017/decorative" val="1"/>
              </a:ext>
            </a:extLst>
          </p:cNvPr>
          <p:cNvSpPr/>
          <p:nvPr userDrawn="1"/>
        </p:nvSpPr>
        <p:spPr>
          <a:xfrm>
            <a:off x="3691585" y="9105725"/>
            <a:ext cx="1695926" cy="800276"/>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it-IT"/>
            </a:defPPr>
          </a:lstStyle>
          <a:p>
            <a:pPr algn="ctr" rtl="0"/>
            <a:endParaRPr lang="it-IT" sz="1013"/>
          </a:p>
        </p:txBody>
      </p:sp>
    </p:spTree>
    <p:extLst>
      <p:ext uri="{BB962C8B-B14F-4D97-AF65-F5344CB8AC3E}">
        <p14:creationId xmlns:p14="http://schemas.microsoft.com/office/powerpoint/2010/main" val="1914388044"/>
      </p:ext>
    </p:extLst>
  </p:cSld>
  <p:clrMapOvr>
    <a:masterClrMapping/>
  </p:clrMapOvr>
  <p:extLst>
    <p:ext uri="{DCECCB84-F9BA-43D5-87BE-67443E8EF086}">
      <p15:sldGuideLst xmlns:p15="http://schemas.microsoft.com/office/powerpoint/2012/main">
        <p15:guide id="1" orient="horz" pos="3120" userDrawn="1">
          <p15:clr>
            <a:srgbClr val="FBAE40"/>
          </p15:clr>
        </p15:guide>
        <p15:guide id="2" pos="216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olo + sottotitolo + immagin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2772C41-A024-2F33-1F04-21E003FA7291}"/>
              </a:ext>
            </a:extLst>
          </p:cNvPr>
          <p:cNvSpPr>
            <a:spLocks noGrp="1"/>
          </p:cNvSpPr>
          <p:nvPr>
            <p:ph type="ctrTitle"/>
          </p:nvPr>
        </p:nvSpPr>
        <p:spPr>
          <a:xfrm>
            <a:off x="628650" y="1100667"/>
            <a:ext cx="2849766" cy="4189871"/>
          </a:xfrm>
        </p:spPr>
        <p:txBody>
          <a:bodyPr rtlCol="0" anchor="b">
            <a:noAutofit/>
          </a:bodyPr>
          <a:lstStyle>
            <a:lvl1pPr algn="ctr">
              <a:defRPr lang="it-IT" sz="1800"/>
            </a:lvl1pPr>
          </a:lstStyle>
          <a:p>
            <a:pPr rtl="0"/>
            <a:r>
              <a:rPr lang="it-IT"/>
              <a:t>Fare clic per modificare lo stile del titolo</a:t>
            </a:r>
          </a:p>
        </p:txBody>
      </p:sp>
      <p:sp>
        <p:nvSpPr>
          <p:cNvPr id="12" name="Segnaposto immagine 11">
            <a:extLst>
              <a:ext uri="{FF2B5EF4-FFF2-40B4-BE49-F238E27FC236}">
                <a16:creationId xmlns:a16="http://schemas.microsoft.com/office/drawing/2014/main" id="{82836803-D9E6-3DF1-3B90-1E7E677CC7B7}"/>
              </a:ext>
            </a:extLst>
          </p:cNvPr>
          <p:cNvSpPr>
            <a:spLocks noGrp="1"/>
          </p:cNvSpPr>
          <p:nvPr>
            <p:ph type="pic" sz="quarter" idx="10" hasCustomPrompt="1"/>
          </p:nvPr>
        </p:nvSpPr>
        <p:spPr>
          <a:xfrm flipH="1">
            <a:off x="3423469" y="-32103"/>
            <a:ext cx="3420428" cy="9970206"/>
          </a:xfrm>
          <a:prstGeom prst="parallelogram">
            <a:avLst/>
          </a:prstGeom>
          <a:ln>
            <a:noFill/>
          </a:ln>
        </p:spPr>
        <p:txBody>
          <a:bodyPr lIns="0" tIns="0" rtlCol="0">
            <a:normAutofit/>
          </a:bodyPr>
          <a:lstStyle>
            <a:lvl1pPr marL="0" indent="0" algn="l">
              <a:buNone/>
              <a:defRPr lang="it-IT" sz="1125"/>
            </a:lvl1pPr>
          </a:lstStyle>
          <a:p>
            <a:pPr rtl="0"/>
            <a:r>
              <a:rPr lang="it-IT"/>
              <a:t>Fai clic sull'icona per inserire un'immagine</a:t>
            </a:r>
          </a:p>
        </p:txBody>
      </p:sp>
      <p:sp>
        <p:nvSpPr>
          <p:cNvPr id="3" name="Sottotitolo 2">
            <a:extLst>
              <a:ext uri="{FF2B5EF4-FFF2-40B4-BE49-F238E27FC236}">
                <a16:creationId xmlns:a16="http://schemas.microsoft.com/office/drawing/2014/main" id="{473BC2DF-9C2A-052C-AD2C-0A8ABAA50374}"/>
              </a:ext>
            </a:extLst>
          </p:cNvPr>
          <p:cNvSpPr>
            <a:spLocks noGrp="1"/>
          </p:cNvSpPr>
          <p:nvPr>
            <p:ph type="subTitle" idx="1" hasCustomPrompt="1"/>
          </p:nvPr>
        </p:nvSpPr>
        <p:spPr>
          <a:xfrm>
            <a:off x="628650" y="5987627"/>
            <a:ext cx="2849766" cy="997938"/>
          </a:xfrm>
          <a:gradFill flip="none" rotWithShape="1">
            <a:gsLst>
              <a:gs pos="0">
                <a:schemeClr val="accent5"/>
              </a:gs>
              <a:gs pos="100000">
                <a:schemeClr val="accent2">
                  <a:lumMod val="97000"/>
                  <a:lumOff val="3000"/>
                </a:schemeClr>
              </a:gs>
              <a:gs pos="50000">
                <a:schemeClr val="accent1"/>
              </a:gs>
            </a:gsLst>
            <a:lin ang="10200000" scaled="0"/>
            <a:tileRect/>
          </a:gradFill>
        </p:spPr>
        <p:txBody>
          <a:bodyPr rtlCol="0" anchor="ctr">
            <a:normAutofit/>
          </a:bodyPr>
          <a:lstStyle>
            <a:lvl1pPr marL="0" indent="0" algn="ctr">
              <a:buNone/>
              <a:defRPr lang="it-IT" sz="1350" cap="all" baseline="0">
                <a:solidFill>
                  <a:schemeClr val="bg1"/>
                </a:solidFill>
                <a:latin typeface="+mj-lt"/>
              </a:defRPr>
            </a:lvl1pPr>
            <a:lvl2pPr marL="257175" indent="0" algn="ctr">
              <a:buNone/>
              <a:defRPr lang="it-IT" sz="1125"/>
            </a:lvl2pPr>
            <a:lvl3pPr marL="514350" indent="0" algn="ctr">
              <a:buNone/>
              <a:defRPr lang="it-IT" sz="1013"/>
            </a:lvl3pPr>
            <a:lvl4pPr marL="771525" indent="0" algn="ctr">
              <a:buNone/>
              <a:defRPr lang="it-IT" sz="900"/>
            </a:lvl4pPr>
            <a:lvl5pPr marL="1028700" indent="0" algn="ctr">
              <a:buNone/>
              <a:defRPr lang="it-IT" sz="900"/>
            </a:lvl5pPr>
            <a:lvl6pPr marL="1285875" indent="0" algn="ctr">
              <a:buNone/>
              <a:defRPr lang="it-IT" sz="900"/>
            </a:lvl6pPr>
            <a:lvl7pPr marL="1543050" indent="0" algn="ctr">
              <a:buNone/>
              <a:defRPr lang="it-IT" sz="900"/>
            </a:lvl7pPr>
            <a:lvl8pPr marL="1800225" indent="0" algn="ctr">
              <a:buNone/>
              <a:defRPr lang="it-IT" sz="900"/>
            </a:lvl8pPr>
            <a:lvl9pPr marL="2057400" indent="0" algn="ctr">
              <a:buNone/>
              <a:defRPr lang="it-IT" sz="900"/>
            </a:lvl9pPr>
          </a:lstStyle>
          <a:p>
            <a:pPr lvl="0" rtl="0"/>
            <a:r>
              <a:rPr lang="it-IT"/>
              <a:t>Fare clic per inserire il sottotitolo</a:t>
            </a:r>
          </a:p>
        </p:txBody>
      </p:sp>
    </p:spTree>
    <p:extLst>
      <p:ext uri="{BB962C8B-B14F-4D97-AF65-F5344CB8AC3E}">
        <p14:creationId xmlns:p14="http://schemas.microsoft.com/office/powerpoint/2010/main" val="19241863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uto 1">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657BD59-35CC-9BB3-8621-6FA3356F81AA}"/>
              </a:ext>
            </a:extLst>
          </p:cNvPr>
          <p:cNvSpPr>
            <a:spLocks noGrp="1"/>
          </p:cNvSpPr>
          <p:nvPr>
            <p:ph type="title" hasCustomPrompt="1"/>
          </p:nvPr>
        </p:nvSpPr>
        <p:spPr>
          <a:xfrm>
            <a:off x="2948864" y="673608"/>
            <a:ext cx="3510929" cy="2470511"/>
          </a:xfrm>
        </p:spPr>
        <p:txBody>
          <a:bodyPr bIns="0" rtlCol="0" anchor="ctr" anchorCtr="0">
            <a:noAutofit/>
          </a:bodyPr>
          <a:lstStyle>
            <a:lvl1pPr>
              <a:defRPr lang="it-IT" sz="1800"/>
            </a:lvl1pPr>
          </a:lstStyle>
          <a:p>
            <a:pPr rtl="0"/>
            <a:r>
              <a:rPr lang="it-IT"/>
              <a:t>Fare clic per inserire il titolo</a:t>
            </a:r>
          </a:p>
        </p:txBody>
      </p:sp>
      <p:sp>
        <p:nvSpPr>
          <p:cNvPr id="10" name="Segnaposto immagine 9">
            <a:extLst>
              <a:ext uri="{FF2B5EF4-FFF2-40B4-BE49-F238E27FC236}">
                <a16:creationId xmlns:a16="http://schemas.microsoft.com/office/drawing/2014/main" id="{511A5385-FB23-93A8-2B8F-9887244244DF}"/>
              </a:ext>
            </a:extLst>
          </p:cNvPr>
          <p:cNvSpPr>
            <a:spLocks noGrp="1"/>
          </p:cNvSpPr>
          <p:nvPr>
            <p:ph type="pic" sz="quarter" idx="10"/>
          </p:nvPr>
        </p:nvSpPr>
        <p:spPr>
          <a:xfrm>
            <a:off x="0" y="0"/>
            <a:ext cx="2411909" cy="9906000"/>
          </a:xfrm>
        </p:spPr>
        <p:txBody>
          <a:bodyPr rtlCol="0">
            <a:normAutofit/>
          </a:bodyPr>
          <a:lstStyle>
            <a:lvl1pPr marL="0" indent="0" algn="ctr">
              <a:buNone/>
              <a:defRPr lang="it-IT" sz="1125"/>
            </a:lvl1pPr>
          </a:lstStyle>
          <a:p>
            <a:pPr rtl="0"/>
            <a:r>
              <a:rPr lang="it-IT"/>
              <a:t>Fare clic sull'icona per inserire un'immagine</a:t>
            </a:r>
          </a:p>
        </p:txBody>
      </p:sp>
      <p:sp>
        <p:nvSpPr>
          <p:cNvPr id="3" name="Segnaposto contenuto 2">
            <a:extLst>
              <a:ext uri="{FF2B5EF4-FFF2-40B4-BE49-F238E27FC236}">
                <a16:creationId xmlns:a16="http://schemas.microsoft.com/office/drawing/2014/main" id="{A772710C-A212-1B12-06CD-FA2A14F89D68}"/>
              </a:ext>
            </a:extLst>
          </p:cNvPr>
          <p:cNvSpPr>
            <a:spLocks noGrp="1"/>
          </p:cNvSpPr>
          <p:nvPr>
            <p:ph idx="1" hasCustomPrompt="1"/>
          </p:nvPr>
        </p:nvSpPr>
        <p:spPr>
          <a:xfrm>
            <a:off x="2948865" y="3302000"/>
            <a:ext cx="3510928" cy="5019040"/>
          </a:xfrm>
        </p:spPr>
        <p:txBody>
          <a:bodyPr rtlCol="0">
            <a:normAutofit/>
          </a:bodyPr>
          <a:lstStyle>
            <a:lvl1pPr marL="128588" indent="-128588">
              <a:spcBef>
                <a:spcPts val="563"/>
              </a:spcBef>
              <a:spcAft>
                <a:spcPts val="563"/>
              </a:spcAft>
              <a:buClr>
                <a:schemeClr val="accent2"/>
              </a:buClr>
              <a:buFont typeface="Wingdings" panose="05000000000000000000" pitchFamily="2" charset="2"/>
              <a:buChar char="§"/>
              <a:defRPr lang="it-IT" sz="1013"/>
            </a:lvl1pPr>
            <a:lvl2pPr marL="128588" indent="-128588">
              <a:spcBef>
                <a:spcPts val="563"/>
              </a:spcBef>
              <a:spcAft>
                <a:spcPts val="563"/>
              </a:spcAft>
              <a:buClr>
                <a:schemeClr val="accent2"/>
              </a:buClr>
              <a:buFont typeface="Wingdings" panose="05000000000000000000" pitchFamily="2" charset="2"/>
              <a:buChar char="§"/>
              <a:defRPr lang="it-IT" sz="1013"/>
            </a:lvl2pPr>
            <a:lvl3pPr marL="128588" indent="-128588">
              <a:spcBef>
                <a:spcPts val="563"/>
              </a:spcBef>
              <a:spcAft>
                <a:spcPts val="563"/>
              </a:spcAft>
              <a:buClr>
                <a:schemeClr val="accent2"/>
              </a:buClr>
              <a:buFont typeface="Wingdings" panose="05000000000000000000" pitchFamily="2" charset="2"/>
              <a:buChar char="§"/>
              <a:defRPr lang="it-IT" sz="1013"/>
            </a:lvl3pPr>
            <a:lvl4pPr marL="128588" indent="-128588">
              <a:spcBef>
                <a:spcPts val="563"/>
              </a:spcBef>
              <a:spcAft>
                <a:spcPts val="563"/>
              </a:spcAft>
              <a:buClr>
                <a:schemeClr val="accent2"/>
              </a:buClr>
              <a:buFont typeface="Wingdings" panose="05000000000000000000" pitchFamily="2" charset="2"/>
              <a:buChar char="§"/>
              <a:defRPr lang="it-IT" sz="1013"/>
            </a:lvl4pPr>
            <a:lvl5pPr marL="128588" indent="-128588">
              <a:spcBef>
                <a:spcPts val="563"/>
              </a:spcBef>
              <a:spcAft>
                <a:spcPts val="563"/>
              </a:spcAft>
              <a:buClr>
                <a:schemeClr val="accent2"/>
              </a:buClr>
              <a:buFont typeface="Wingdings" panose="05000000000000000000" pitchFamily="2" charset="2"/>
              <a:buChar char="§"/>
              <a:defRPr lang="it-IT" sz="1013"/>
            </a:lvl5pPr>
          </a:lstStyle>
          <a:p>
            <a:pPr lvl="0" rtl="0"/>
            <a:r>
              <a:rPr lang="it-IT"/>
              <a:t>Fare clic per inserire il testo</a:t>
            </a:r>
          </a:p>
          <a:p>
            <a:pPr lvl="1" rtl="0"/>
            <a:r>
              <a:rPr lang="it-IT"/>
              <a:t>Secondo livello</a:t>
            </a:r>
          </a:p>
          <a:p>
            <a:pPr lvl="2" rtl="0"/>
            <a:r>
              <a:rPr lang="it-IT"/>
              <a:t>Terzo livello</a:t>
            </a:r>
          </a:p>
          <a:p>
            <a:pPr lvl="3" rtl="0"/>
            <a:r>
              <a:rPr lang="it-IT"/>
              <a:t>Quarto livello</a:t>
            </a:r>
          </a:p>
          <a:p>
            <a:pPr lvl="4" rtl="0"/>
            <a:r>
              <a:rPr lang="it-IT"/>
              <a:t>Quinto livello</a:t>
            </a:r>
          </a:p>
        </p:txBody>
      </p:sp>
      <p:sp>
        <p:nvSpPr>
          <p:cNvPr id="8" name="Rettangolo 7">
            <a:extLst>
              <a:ext uri="{FF2B5EF4-FFF2-40B4-BE49-F238E27FC236}">
                <a16:creationId xmlns:a16="http://schemas.microsoft.com/office/drawing/2014/main" id="{50E25A87-9155-9E07-878F-CEC0B137C2D7}"/>
              </a:ext>
              <a:ext uri="{C183D7F6-B498-43B3-948B-1728B52AA6E4}">
                <adec:decorative xmlns:adec="http://schemas.microsoft.com/office/drawing/2017/decorative" val="1"/>
              </a:ext>
            </a:extLst>
          </p:cNvPr>
          <p:cNvSpPr/>
          <p:nvPr userDrawn="1"/>
        </p:nvSpPr>
        <p:spPr>
          <a:xfrm>
            <a:off x="2976517" y="9105725"/>
            <a:ext cx="2411542" cy="800276"/>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it-IT"/>
            </a:defPPr>
          </a:lstStyle>
          <a:p>
            <a:pPr algn="ctr" rtl="0"/>
            <a:endParaRPr lang="it-IT" sz="1013"/>
          </a:p>
        </p:txBody>
      </p:sp>
    </p:spTree>
    <p:extLst>
      <p:ext uri="{BB962C8B-B14F-4D97-AF65-F5344CB8AC3E}">
        <p14:creationId xmlns:p14="http://schemas.microsoft.com/office/powerpoint/2010/main" val="25878947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olo + sotto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2772C41-A024-2F33-1F04-21E003FA7291}"/>
              </a:ext>
            </a:extLst>
          </p:cNvPr>
          <p:cNvSpPr>
            <a:spLocks noGrp="1"/>
          </p:cNvSpPr>
          <p:nvPr>
            <p:ph type="ctrTitle" hasCustomPrompt="1"/>
          </p:nvPr>
        </p:nvSpPr>
        <p:spPr>
          <a:xfrm>
            <a:off x="857250" y="1651000"/>
            <a:ext cx="5143500" cy="3302000"/>
          </a:xfrm>
        </p:spPr>
        <p:txBody>
          <a:bodyPr rtlCol="0" anchor="b">
            <a:noAutofit/>
          </a:bodyPr>
          <a:lstStyle>
            <a:lvl1pPr algn="ctr">
              <a:defRPr lang="it-IT" sz="2700"/>
            </a:lvl1pPr>
          </a:lstStyle>
          <a:p>
            <a:pPr rtl="0"/>
            <a:r>
              <a:rPr lang="it-IT"/>
              <a:t>Fare clic per inserire il titolo</a:t>
            </a:r>
          </a:p>
        </p:txBody>
      </p:sp>
      <p:sp>
        <p:nvSpPr>
          <p:cNvPr id="3" name="Sottotitolo 2">
            <a:extLst>
              <a:ext uri="{FF2B5EF4-FFF2-40B4-BE49-F238E27FC236}">
                <a16:creationId xmlns:a16="http://schemas.microsoft.com/office/drawing/2014/main" id="{473BC2DF-9C2A-052C-AD2C-0A8ABAA50374}"/>
              </a:ext>
            </a:extLst>
          </p:cNvPr>
          <p:cNvSpPr>
            <a:spLocks noGrp="1"/>
          </p:cNvSpPr>
          <p:nvPr>
            <p:ph type="subTitle" idx="1" hasCustomPrompt="1"/>
          </p:nvPr>
        </p:nvSpPr>
        <p:spPr>
          <a:xfrm>
            <a:off x="857250" y="5539731"/>
            <a:ext cx="5143500" cy="986872"/>
          </a:xfrm>
          <a:gradFill>
            <a:gsLst>
              <a:gs pos="0">
                <a:schemeClr val="accent5"/>
              </a:gs>
              <a:gs pos="100000">
                <a:schemeClr val="accent2">
                  <a:lumMod val="97000"/>
                  <a:lumOff val="3000"/>
                </a:schemeClr>
              </a:gs>
              <a:gs pos="50000">
                <a:schemeClr val="accent1"/>
              </a:gs>
            </a:gsLst>
            <a:path path="circle">
              <a:fillToRect l="100000" t="100000"/>
            </a:path>
          </a:gradFill>
        </p:spPr>
        <p:txBody>
          <a:bodyPr rtlCol="0" anchor="ctr">
            <a:normAutofit/>
          </a:bodyPr>
          <a:lstStyle>
            <a:lvl1pPr marL="0" indent="0" algn="ctr">
              <a:buNone/>
              <a:defRPr lang="it-IT" sz="1350" cap="all" spc="169" baseline="0">
                <a:solidFill>
                  <a:schemeClr val="bg1"/>
                </a:solidFill>
              </a:defRPr>
            </a:lvl1pPr>
            <a:lvl2pPr marL="257175" indent="0" algn="ctr">
              <a:buNone/>
              <a:defRPr lang="it-IT" sz="1125"/>
            </a:lvl2pPr>
            <a:lvl3pPr marL="514350" indent="0" algn="ctr">
              <a:buNone/>
              <a:defRPr lang="it-IT" sz="1013"/>
            </a:lvl3pPr>
            <a:lvl4pPr marL="771525" indent="0" algn="ctr">
              <a:buNone/>
              <a:defRPr lang="it-IT" sz="900"/>
            </a:lvl4pPr>
            <a:lvl5pPr marL="1028700" indent="0" algn="ctr">
              <a:buNone/>
              <a:defRPr lang="it-IT" sz="900"/>
            </a:lvl5pPr>
            <a:lvl6pPr marL="1285875" indent="0" algn="ctr">
              <a:buNone/>
              <a:defRPr lang="it-IT" sz="900"/>
            </a:lvl6pPr>
            <a:lvl7pPr marL="1543050" indent="0" algn="ctr">
              <a:buNone/>
              <a:defRPr lang="it-IT" sz="900"/>
            </a:lvl7pPr>
            <a:lvl8pPr marL="1800225" indent="0" algn="ctr">
              <a:buNone/>
              <a:defRPr lang="it-IT" sz="900"/>
            </a:lvl8pPr>
            <a:lvl9pPr marL="2057400" indent="0" algn="ctr">
              <a:buNone/>
              <a:defRPr lang="it-IT" sz="900"/>
            </a:lvl9pPr>
          </a:lstStyle>
          <a:p>
            <a:pPr lvl="0" rtl="0"/>
            <a:r>
              <a:rPr lang="it-IT"/>
              <a:t>Fare clic per inserire il sottotitolo</a:t>
            </a:r>
          </a:p>
        </p:txBody>
      </p:sp>
    </p:spTree>
    <p:extLst>
      <p:ext uri="{BB962C8B-B14F-4D97-AF65-F5344CB8AC3E}">
        <p14:creationId xmlns:p14="http://schemas.microsoft.com/office/powerpoint/2010/main" val="15637277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ue contenuti 1">
    <p:spTree>
      <p:nvGrpSpPr>
        <p:cNvPr id="1" name=""/>
        <p:cNvGrpSpPr/>
        <p:nvPr/>
      </p:nvGrpSpPr>
      <p:grpSpPr>
        <a:xfrm>
          <a:off x="0" y="0"/>
          <a:ext cx="0" cy="0"/>
          <a:chOff x="0" y="0"/>
          <a:chExt cx="0" cy="0"/>
        </a:xfrm>
      </p:grpSpPr>
      <p:sp>
        <p:nvSpPr>
          <p:cNvPr id="10" name="Rettangolo 9">
            <a:extLst>
              <a:ext uri="{FF2B5EF4-FFF2-40B4-BE49-F238E27FC236}">
                <a16:creationId xmlns:a16="http://schemas.microsoft.com/office/drawing/2014/main" id="{29577E27-B60E-C6DD-BAAF-5CCC3D59E5D5}"/>
              </a:ext>
              <a:ext uri="{C183D7F6-B498-43B3-948B-1728B52AA6E4}">
                <adec:decorative xmlns:adec="http://schemas.microsoft.com/office/drawing/2017/decorative" val="1"/>
              </a:ext>
            </a:extLst>
          </p:cNvPr>
          <p:cNvSpPr/>
          <p:nvPr userDrawn="1"/>
        </p:nvSpPr>
        <p:spPr>
          <a:xfrm>
            <a:off x="0" y="9105725"/>
            <a:ext cx="6858000" cy="800276"/>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it-IT"/>
            </a:defPPr>
          </a:lstStyle>
          <a:p>
            <a:pPr algn="ctr" rtl="0"/>
            <a:endParaRPr lang="it-IT" sz="1013"/>
          </a:p>
        </p:txBody>
      </p:sp>
      <p:sp>
        <p:nvSpPr>
          <p:cNvPr id="2" name="Titolo 1">
            <a:extLst>
              <a:ext uri="{FF2B5EF4-FFF2-40B4-BE49-F238E27FC236}">
                <a16:creationId xmlns:a16="http://schemas.microsoft.com/office/drawing/2014/main" id="{0C40C44A-93E6-6C58-5E88-AFDC594EC27A}"/>
              </a:ext>
            </a:extLst>
          </p:cNvPr>
          <p:cNvSpPr>
            <a:spLocks noGrp="1"/>
          </p:cNvSpPr>
          <p:nvPr>
            <p:ph type="title" hasCustomPrompt="1"/>
          </p:nvPr>
        </p:nvSpPr>
        <p:spPr>
          <a:xfrm>
            <a:off x="471488" y="528320"/>
            <a:ext cx="5915025" cy="1915160"/>
          </a:xfrm>
        </p:spPr>
        <p:txBody>
          <a:bodyPr rtlCol="0" anchor="ctr" anchorCtr="0">
            <a:noAutofit/>
          </a:bodyPr>
          <a:lstStyle>
            <a:lvl1pPr algn="ctr">
              <a:defRPr lang="it-IT" sz="1800"/>
            </a:lvl1pPr>
          </a:lstStyle>
          <a:p>
            <a:pPr rtl="0"/>
            <a:r>
              <a:rPr lang="it-IT"/>
              <a:t>Fare clic per inserire il titolo</a:t>
            </a:r>
          </a:p>
        </p:txBody>
      </p:sp>
      <p:sp>
        <p:nvSpPr>
          <p:cNvPr id="9" name="Segnaposto contenuto 10">
            <a:extLst>
              <a:ext uri="{FF2B5EF4-FFF2-40B4-BE49-F238E27FC236}">
                <a16:creationId xmlns:a16="http://schemas.microsoft.com/office/drawing/2014/main" id="{964CA031-27E0-D0AA-1451-A904CCF234FE}"/>
              </a:ext>
            </a:extLst>
          </p:cNvPr>
          <p:cNvSpPr>
            <a:spLocks noGrp="1"/>
          </p:cNvSpPr>
          <p:nvPr>
            <p:ph sz="quarter" idx="13" hasCustomPrompt="1"/>
          </p:nvPr>
        </p:nvSpPr>
        <p:spPr>
          <a:xfrm>
            <a:off x="471487" y="2924684"/>
            <a:ext cx="2931794" cy="5975940"/>
          </a:xfrm>
        </p:spPr>
        <p:txBody>
          <a:bodyPr rtlCol="0">
            <a:normAutofit/>
          </a:bodyPr>
          <a:lstStyle>
            <a:lvl1pPr marL="0" indent="0">
              <a:spcBef>
                <a:spcPts val="563"/>
              </a:spcBef>
              <a:spcAft>
                <a:spcPts val="0"/>
              </a:spcAft>
              <a:buClr>
                <a:schemeClr val="accent2"/>
              </a:buClr>
              <a:buFont typeface="Wingdings" panose="05000000000000000000" pitchFamily="2" charset="2"/>
              <a:buNone/>
              <a:defRPr lang="it-IT" sz="1013">
                <a:latin typeface="+mn-lt"/>
              </a:defRPr>
            </a:lvl1pPr>
            <a:lvl2pPr marL="0" indent="-128588">
              <a:spcBef>
                <a:spcPts val="563"/>
              </a:spcBef>
              <a:spcAft>
                <a:spcPts val="563"/>
              </a:spcAft>
              <a:buClr>
                <a:schemeClr val="accent2"/>
              </a:buClr>
              <a:buFont typeface="Wingdings" panose="05000000000000000000" pitchFamily="2" charset="2"/>
              <a:buChar char="§"/>
              <a:defRPr lang="it-IT" sz="1013">
                <a:latin typeface="+mn-lt"/>
              </a:defRPr>
            </a:lvl2pPr>
            <a:lvl3pPr marL="257175" indent="-128588">
              <a:spcBef>
                <a:spcPts val="563"/>
              </a:spcBef>
              <a:spcAft>
                <a:spcPts val="563"/>
              </a:spcAft>
              <a:buClr>
                <a:schemeClr val="accent2"/>
              </a:buClr>
              <a:buFont typeface="Wingdings" panose="05000000000000000000" pitchFamily="2" charset="2"/>
              <a:buChar char="§"/>
              <a:defRPr lang="it-IT" sz="1013">
                <a:latin typeface="+mn-lt"/>
              </a:defRPr>
            </a:lvl3pPr>
            <a:lvl4pPr marL="385763" indent="-128588">
              <a:spcBef>
                <a:spcPts val="563"/>
              </a:spcBef>
              <a:spcAft>
                <a:spcPts val="563"/>
              </a:spcAft>
              <a:buClr>
                <a:schemeClr val="accent2"/>
              </a:buClr>
              <a:buFont typeface="Wingdings" panose="05000000000000000000" pitchFamily="2" charset="2"/>
              <a:buChar char="§"/>
              <a:defRPr lang="it-IT" sz="1013">
                <a:latin typeface="+mn-lt"/>
              </a:defRPr>
            </a:lvl4pPr>
            <a:lvl5pPr marL="514350" indent="-128588">
              <a:spcBef>
                <a:spcPts val="563"/>
              </a:spcBef>
              <a:spcAft>
                <a:spcPts val="563"/>
              </a:spcAft>
              <a:buClr>
                <a:schemeClr val="accent2"/>
              </a:buClr>
              <a:buFont typeface="Wingdings" panose="05000000000000000000" pitchFamily="2" charset="2"/>
              <a:buChar char="§"/>
              <a:defRPr lang="it-IT" sz="1013">
                <a:latin typeface="+mn-lt"/>
              </a:defRPr>
            </a:lvl5pPr>
          </a:lstStyle>
          <a:p>
            <a:pPr lvl="0" rtl="0"/>
            <a:r>
              <a:rPr lang="it-IT"/>
              <a:t>Fare clic per inserire il testo</a:t>
            </a:r>
          </a:p>
          <a:p>
            <a:pPr lvl="1" rtl="0"/>
            <a:r>
              <a:rPr lang="it-IT"/>
              <a:t>Secondo livello</a:t>
            </a:r>
          </a:p>
          <a:p>
            <a:pPr lvl="2" rtl="0"/>
            <a:r>
              <a:rPr lang="it-IT"/>
              <a:t>Terzo livello</a:t>
            </a:r>
          </a:p>
          <a:p>
            <a:pPr lvl="3" rtl="0"/>
            <a:r>
              <a:rPr lang="it-IT"/>
              <a:t>Quarto livello</a:t>
            </a:r>
          </a:p>
          <a:p>
            <a:pPr lvl="4" rtl="0"/>
            <a:r>
              <a:rPr lang="it-IT"/>
              <a:t>Quinto livello</a:t>
            </a:r>
          </a:p>
        </p:txBody>
      </p:sp>
      <p:sp>
        <p:nvSpPr>
          <p:cNvPr id="12" name="Segnaposto contenuto 10">
            <a:extLst>
              <a:ext uri="{FF2B5EF4-FFF2-40B4-BE49-F238E27FC236}">
                <a16:creationId xmlns:a16="http://schemas.microsoft.com/office/drawing/2014/main" id="{81FE0D7D-86B7-CCD2-A7A1-70E95846B542}"/>
              </a:ext>
            </a:extLst>
          </p:cNvPr>
          <p:cNvSpPr>
            <a:spLocks noGrp="1"/>
          </p:cNvSpPr>
          <p:nvPr>
            <p:ph sz="quarter" idx="14" hasCustomPrompt="1"/>
          </p:nvPr>
        </p:nvSpPr>
        <p:spPr>
          <a:xfrm>
            <a:off x="3633635" y="2924683"/>
            <a:ext cx="2752878" cy="5975940"/>
          </a:xfrm>
        </p:spPr>
        <p:txBody>
          <a:bodyPr rtlCol="0">
            <a:normAutofit/>
          </a:bodyPr>
          <a:lstStyle>
            <a:lvl1pPr marL="0" indent="0">
              <a:spcBef>
                <a:spcPts val="563"/>
              </a:spcBef>
              <a:spcAft>
                <a:spcPts val="0"/>
              </a:spcAft>
              <a:buClr>
                <a:schemeClr val="accent2"/>
              </a:buClr>
              <a:buFont typeface="Wingdings" panose="05000000000000000000" pitchFamily="2" charset="2"/>
              <a:buNone/>
              <a:defRPr lang="it-IT" sz="1013">
                <a:latin typeface="+mn-lt"/>
              </a:defRPr>
            </a:lvl1pPr>
            <a:lvl2pPr marL="0" indent="-128588">
              <a:spcBef>
                <a:spcPts val="563"/>
              </a:spcBef>
              <a:spcAft>
                <a:spcPts val="563"/>
              </a:spcAft>
              <a:buClr>
                <a:schemeClr val="accent2"/>
              </a:buClr>
              <a:buFont typeface="Wingdings" panose="05000000000000000000" pitchFamily="2" charset="2"/>
              <a:buChar char="§"/>
              <a:defRPr lang="it-IT" sz="1013">
                <a:latin typeface="+mn-lt"/>
              </a:defRPr>
            </a:lvl2pPr>
            <a:lvl3pPr marL="257175" indent="-128588">
              <a:spcBef>
                <a:spcPts val="563"/>
              </a:spcBef>
              <a:spcAft>
                <a:spcPts val="563"/>
              </a:spcAft>
              <a:buClr>
                <a:schemeClr val="accent2"/>
              </a:buClr>
              <a:buFont typeface="Wingdings" panose="05000000000000000000" pitchFamily="2" charset="2"/>
              <a:buChar char="§"/>
              <a:defRPr lang="it-IT" sz="1013">
                <a:latin typeface="+mn-lt"/>
              </a:defRPr>
            </a:lvl3pPr>
            <a:lvl4pPr marL="385763" indent="-128588">
              <a:spcBef>
                <a:spcPts val="563"/>
              </a:spcBef>
              <a:spcAft>
                <a:spcPts val="563"/>
              </a:spcAft>
              <a:buClr>
                <a:schemeClr val="accent2"/>
              </a:buClr>
              <a:buFont typeface="Wingdings" panose="05000000000000000000" pitchFamily="2" charset="2"/>
              <a:buChar char="§"/>
              <a:defRPr lang="it-IT" sz="1013">
                <a:latin typeface="+mn-lt"/>
              </a:defRPr>
            </a:lvl4pPr>
            <a:lvl5pPr marL="514350" indent="-128588">
              <a:spcBef>
                <a:spcPts val="563"/>
              </a:spcBef>
              <a:spcAft>
                <a:spcPts val="563"/>
              </a:spcAft>
              <a:buClr>
                <a:schemeClr val="accent2"/>
              </a:buClr>
              <a:buFont typeface="Wingdings" panose="05000000000000000000" pitchFamily="2" charset="2"/>
              <a:buChar char="§"/>
              <a:defRPr lang="it-IT" sz="1013">
                <a:latin typeface="+mn-lt"/>
              </a:defRPr>
            </a:lvl5pPr>
          </a:lstStyle>
          <a:p>
            <a:pPr lvl="0" rtl="0"/>
            <a:r>
              <a:rPr lang="it-IT"/>
              <a:t>Fare clic per inserire il testo</a:t>
            </a:r>
          </a:p>
          <a:p>
            <a:pPr lvl="1" rtl="0"/>
            <a:r>
              <a:rPr lang="it-IT"/>
              <a:t>Secondo livello</a:t>
            </a:r>
          </a:p>
          <a:p>
            <a:pPr lvl="2" rtl="0"/>
            <a:r>
              <a:rPr lang="it-IT"/>
              <a:t>Terzo livello</a:t>
            </a:r>
          </a:p>
          <a:p>
            <a:pPr lvl="3" rtl="0"/>
            <a:r>
              <a:rPr lang="it-IT"/>
              <a:t>Quarto livello</a:t>
            </a:r>
          </a:p>
          <a:p>
            <a:pPr lvl="4" rtl="0"/>
            <a:r>
              <a:rPr lang="it-IT"/>
              <a:t>Quinto livello</a:t>
            </a:r>
          </a:p>
        </p:txBody>
      </p:sp>
      <p:sp>
        <p:nvSpPr>
          <p:cNvPr id="5" name="Segnaposto data 4">
            <a:extLst>
              <a:ext uri="{FF2B5EF4-FFF2-40B4-BE49-F238E27FC236}">
                <a16:creationId xmlns:a16="http://schemas.microsoft.com/office/drawing/2014/main" id="{C6CFCEB5-4092-FD13-478E-51CD74FDB82E}"/>
              </a:ext>
            </a:extLst>
          </p:cNvPr>
          <p:cNvSpPr>
            <a:spLocks noGrp="1"/>
          </p:cNvSpPr>
          <p:nvPr>
            <p:ph type="dt" sz="half" idx="10"/>
          </p:nvPr>
        </p:nvSpPr>
        <p:spPr/>
        <p:txBody>
          <a:bodyPr rtlCol="0"/>
          <a:lstStyle>
            <a:defPPr>
              <a:defRPr lang="it-IT"/>
            </a:defPPr>
          </a:lstStyle>
          <a:p>
            <a:pPr rtl="0"/>
            <a:fld id="{D6D8061D-18C3-4F4F-85EF-561633F58754}" type="datetimeFigureOut">
              <a:rPr lang="it-IT" smtClean="0"/>
              <a:t>03/05/2024</a:t>
            </a:fld>
            <a:endParaRPr lang="it-IT"/>
          </a:p>
        </p:txBody>
      </p:sp>
      <p:sp>
        <p:nvSpPr>
          <p:cNvPr id="6" name="Segnaposto piè di pagina 5">
            <a:extLst>
              <a:ext uri="{FF2B5EF4-FFF2-40B4-BE49-F238E27FC236}">
                <a16:creationId xmlns:a16="http://schemas.microsoft.com/office/drawing/2014/main" id="{5D077A4D-E7C0-912D-293F-D93F0CB5CA49}"/>
              </a:ext>
            </a:extLst>
          </p:cNvPr>
          <p:cNvSpPr>
            <a:spLocks noGrp="1"/>
          </p:cNvSpPr>
          <p:nvPr>
            <p:ph type="ftr" sz="quarter" idx="11"/>
          </p:nvPr>
        </p:nvSpPr>
        <p:spPr/>
        <p:txBody>
          <a:bodyPr rtlCol="0"/>
          <a:lstStyle>
            <a:defPPr>
              <a:defRPr lang="it-IT"/>
            </a:defPPr>
          </a:lstStyle>
          <a:p>
            <a:pPr rtl="0"/>
            <a:endParaRPr lang="it-IT"/>
          </a:p>
        </p:txBody>
      </p:sp>
      <p:sp>
        <p:nvSpPr>
          <p:cNvPr id="7" name="Segnaposto numero diapositiva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rtlCol="0"/>
          <a:lstStyle>
            <a:defPPr>
              <a:defRPr lang="it-IT"/>
            </a:defPPr>
          </a:lstStyle>
          <a:p>
            <a:pPr rtl="0"/>
            <a:fld id="{CBD12358-51D2-46B3-9BDE-DF29528B9454}" type="slidenum">
              <a:rPr lang="it-IT" smtClean="0"/>
              <a:t>‹N›</a:t>
            </a:fld>
            <a:endParaRPr lang="it-IT"/>
          </a:p>
        </p:txBody>
      </p:sp>
    </p:spTree>
    <p:extLst>
      <p:ext uri="{BB962C8B-B14F-4D97-AF65-F5344CB8AC3E}">
        <p14:creationId xmlns:p14="http://schemas.microsoft.com/office/powerpoint/2010/main" val="5052907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ue contenuti 2">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C40C44A-93E6-6C58-5E88-AFDC594EC27A}"/>
              </a:ext>
            </a:extLst>
          </p:cNvPr>
          <p:cNvSpPr>
            <a:spLocks noGrp="1"/>
          </p:cNvSpPr>
          <p:nvPr>
            <p:ph type="title" hasCustomPrompt="1"/>
          </p:nvPr>
        </p:nvSpPr>
        <p:spPr>
          <a:xfrm>
            <a:off x="471488" y="528320"/>
            <a:ext cx="5915025" cy="1915160"/>
          </a:xfrm>
        </p:spPr>
        <p:txBody>
          <a:bodyPr rtlCol="0" anchor="ctr" anchorCtr="0">
            <a:noAutofit/>
          </a:bodyPr>
          <a:lstStyle>
            <a:lvl1pPr algn="ctr">
              <a:defRPr lang="it-IT" sz="1800"/>
            </a:lvl1pPr>
          </a:lstStyle>
          <a:p>
            <a:pPr rtl="0"/>
            <a:r>
              <a:rPr lang="it-IT"/>
              <a:t>Fare clic per inserire il titolo</a:t>
            </a:r>
          </a:p>
        </p:txBody>
      </p:sp>
      <p:sp>
        <p:nvSpPr>
          <p:cNvPr id="11" name="Segnaposto contenuto 10">
            <a:extLst>
              <a:ext uri="{FF2B5EF4-FFF2-40B4-BE49-F238E27FC236}">
                <a16:creationId xmlns:a16="http://schemas.microsoft.com/office/drawing/2014/main" id="{2D2DE411-9D7C-15AE-0B59-F26B2BF8C522}"/>
              </a:ext>
            </a:extLst>
          </p:cNvPr>
          <p:cNvSpPr>
            <a:spLocks noGrp="1"/>
          </p:cNvSpPr>
          <p:nvPr>
            <p:ph sz="quarter" idx="13" hasCustomPrompt="1"/>
          </p:nvPr>
        </p:nvSpPr>
        <p:spPr>
          <a:xfrm>
            <a:off x="471487" y="2924684"/>
            <a:ext cx="1619097" cy="5975940"/>
          </a:xfrm>
        </p:spPr>
        <p:txBody>
          <a:bodyPr rtlCol="0">
            <a:normAutofit/>
          </a:bodyPr>
          <a:lstStyle>
            <a:lvl1pPr marL="192881" indent="-192881">
              <a:spcBef>
                <a:spcPts val="563"/>
              </a:spcBef>
              <a:spcAft>
                <a:spcPts val="563"/>
              </a:spcAft>
              <a:buClr>
                <a:schemeClr val="accent2"/>
              </a:buClr>
              <a:buFont typeface="+mj-lt"/>
              <a:buAutoNum type="arabicPeriod"/>
              <a:defRPr lang="it-IT" sz="1013">
                <a:latin typeface="+mn-lt"/>
              </a:defRPr>
            </a:lvl1pPr>
            <a:lvl2pPr marL="450056" indent="-192881">
              <a:spcBef>
                <a:spcPts val="563"/>
              </a:spcBef>
              <a:spcAft>
                <a:spcPts val="563"/>
              </a:spcAft>
              <a:buClr>
                <a:schemeClr val="accent2"/>
              </a:buClr>
              <a:buFont typeface="+mj-lt"/>
              <a:buAutoNum type="alphaLcPeriod"/>
              <a:defRPr lang="it-IT" sz="1013">
                <a:latin typeface="+mn-lt"/>
              </a:defRPr>
            </a:lvl2pPr>
            <a:lvl3pPr marL="707231" indent="-192881">
              <a:spcBef>
                <a:spcPts val="563"/>
              </a:spcBef>
              <a:spcAft>
                <a:spcPts val="563"/>
              </a:spcAft>
              <a:buClr>
                <a:schemeClr val="accent2"/>
              </a:buClr>
              <a:buFont typeface="+mj-lt"/>
              <a:buAutoNum type="arabicParenR"/>
              <a:defRPr lang="it-IT" sz="1013">
                <a:latin typeface="+mn-lt"/>
              </a:defRPr>
            </a:lvl3pPr>
            <a:lvl4pPr marL="964406" indent="-192881">
              <a:spcBef>
                <a:spcPts val="563"/>
              </a:spcBef>
              <a:spcAft>
                <a:spcPts val="563"/>
              </a:spcAft>
              <a:buClr>
                <a:schemeClr val="accent2"/>
              </a:buClr>
              <a:buFont typeface="+mj-lt"/>
              <a:buAutoNum type="alphaLcParenR"/>
              <a:defRPr lang="it-IT" sz="1013">
                <a:latin typeface="+mn-lt"/>
              </a:defRPr>
            </a:lvl4pPr>
            <a:lvl5pPr marL="1157288" indent="-128588">
              <a:spcBef>
                <a:spcPts val="563"/>
              </a:spcBef>
              <a:spcAft>
                <a:spcPts val="563"/>
              </a:spcAft>
              <a:buClr>
                <a:schemeClr val="accent2"/>
              </a:buClr>
              <a:buFont typeface="Wingdings" panose="05000000000000000000" pitchFamily="2" charset="2"/>
              <a:buChar char="§"/>
              <a:defRPr lang="it-IT" sz="1013">
                <a:latin typeface="+mn-lt"/>
              </a:defRPr>
            </a:lvl5pPr>
          </a:lstStyle>
          <a:p>
            <a:pPr lvl="0" rtl="0"/>
            <a:r>
              <a:rPr lang="it-IT"/>
              <a:t>Fare clic per inserire il testo</a:t>
            </a:r>
          </a:p>
          <a:p>
            <a:pPr lvl="1" rtl="0"/>
            <a:r>
              <a:rPr lang="it-IT"/>
              <a:t>Secondo livello</a:t>
            </a:r>
          </a:p>
          <a:p>
            <a:pPr lvl="2" rtl="0"/>
            <a:r>
              <a:rPr lang="it-IT"/>
              <a:t>Terzo livello</a:t>
            </a:r>
          </a:p>
          <a:p>
            <a:pPr lvl="3" rtl="0"/>
            <a:r>
              <a:rPr lang="it-IT"/>
              <a:t>Quarto livello</a:t>
            </a:r>
          </a:p>
        </p:txBody>
      </p:sp>
      <p:sp>
        <p:nvSpPr>
          <p:cNvPr id="4" name="Segnaposto contenuto 10">
            <a:extLst>
              <a:ext uri="{FF2B5EF4-FFF2-40B4-BE49-F238E27FC236}">
                <a16:creationId xmlns:a16="http://schemas.microsoft.com/office/drawing/2014/main" id="{60FEDE7C-502F-ECFE-4136-E99206849C2A}"/>
              </a:ext>
            </a:extLst>
          </p:cNvPr>
          <p:cNvSpPr>
            <a:spLocks noGrp="1"/>
          </p:cNvSpPr>
          <p:nvPr>
            <p:ph sz="quarter" idx="14" hasCustomPrompt="1"/>
          </p:nvPr>
        </p:nvSpPr>
        <p:spPr>
          <a:xfrm>
            <a:off x="3633635" y="2924683"/>
            <a:ext cx="2752878" cy="5975940"/>
          </a:xfrm>
        </p:spPr>
        <p:txBody>
          <a:bodyPr rtlCol="0">
            <a:normAutofit/>
          </a:bodyPr>
          <a:lstStyle>
            <a:lvl1pPr marL="0" indent="0">
              <a:spcBef>
                <a:spcPts val="563"/>
              </a:spcBef>
              <a:spcAft>
                <a:spcPts val="0"/>
              </a:spcAft>
              <a:buClr>
                <a:schemeClr val="accent2"/>
              </a:buClr>
              <a:buFont typeface="Wingdings" panose="05000000000000000000" pitchFamily="2" charset="2"/>
              <a:buNone/>
              <a:defRPr lang="it-IT" sz="1013">
                <a:latin typeface="+mn-lt"/>
              </a:defRPr>
            </a:lvl1pPr>
            <a:lvl2pPr marL="0" indent="-128588">
              <a:spcBef>
                <a:spcPts val="563"/>
              </a:spcBef>
              <a:spcAft>
                <a:spcPts val="563"/>
              </a:spcAft>
              <a:buClr>
                <a:schemeClr val="accent2"/>
              </a:buClr>
              <a:buFont typeface="Wingdings" panose="05000000000000000000" pitchFamily="2" charset="2"/>
              <a:buChar char="§"/>
              <a:defRPr lang="it-IT" sz="1013">
                <a:latin typeface="+mn-lt"/>
              </a:defRPr>
            </a:lvl2pPr>
            <a:lvl3pPr marL="257175" indent="-128588">
              <a:spcBef>
                <a:spcPts val="563"/>
              </a:spcBef>
              <a:spcAft>
                <a:spcPts val="563"/>
              </a:spcAft>
              <a:buClr>
                <a:schemeClr val="accent2"/>
              </a:buClr>
              <a:buFont typeface="Wingdings" panose="05000000000000000000" pitchFamily="2" charset="2"/>
              <a:buChar char="§"/>
              <a:defRPr lang="it-IT" sz="1013">
                <a:latin typeface="+mn-lt"/>
              </a:defRPr>
            </a:lvl3pPr>
            <a:lvl4pPr marL="385763" indent="-128588">
              <a:spcBef>
                <a:spcPts val="563"/>
              </a:spcBef>
              <a:spcAft>
                <a:spcPts val="563"/>
              </a:spcAft>
              <a:buClr>
                <a:schemeClr val="accent2"/>
              </a:buClr>
              <a:buFont typeface="Wingdings" panose="05000000000000000000" pitchFamily="2" charset="2"/>
              <a:buChar char="§"/>
              <a:defRPr lang="it-IT" sz="1013">
                <a:latin typeface="+mn-lt"/>
              </a:defRPr>
            </a:lvl4pPr>
            <a:lvl5pPr marL="514350" indent="-128588">
              <a:spcBef>
                <a:spcPts val="563"/>
              </a:spcBef>
              <a:spcAft>
                <a:spcPts val="563"/>
              </a:spcAft>
              <a:buClr>
                <a:schemeClr val="accent2"/>
              </a:buClr>
              <a:buFont typeface="Wingdings" panose="05000000000000000000" pitchFamily="2" charset="2"/>
              <a:buChar char="§"/>
              <a:defRPr lang="it-IT" sz="1013">
                <a:latin typeface="+mn-lt"/>
              </a:defRPr>
            </a:lvl5pPr>
          </a:lstStyle>
          <a:p>
            <a:pPr lvl="0" rtl="0"/>
            <a:r>
              <a:rPr lang="it-IT"/>
              <a:t>Fare clic per inserire il testo</a:t>
            </a:r>
          </a:p>
          <a:p>
            <a:pPr lvl="1" rtl="0"/>
            <a:r>
              <a:rPr lang="it-IT"/>
              <a:t>Secondo livello</a:t>
            </a:r>
          </a:p>
          <a:p>
            <a:pPr lvl="2" rtl="0"/>
            <a:r>
              <a:rPr lang="it-IT"/>
              <a:t>Terzo livello</a:t>
            </a:r>
          </a:p>
          <a:p>
            <a:pPr lvl="3" rtl="0"/>
            <a:r>
              <a:rPr lang="it-IT"/>
              <a:t>Quarto livello</a:t>
            </a:r>
          </a:p>
          <a:p>
            <a:pPr lvl="4" rtl="0"/>
            <a:r>
              <a:rPr lang="it-IT"/>
              <a:t>Quinto livello</a:t>
            </a:r>
          </a:p>
        </p:txBody>
      </p:sp>
      <p:sp>
        <p:nvSpPr>
          <p:cNvPr id="5" name="Segnaposto data 4">
            <a:extLst>
              <a:ext uri="{FF2B5EF4-FFF2-40B4-BE49-F238E27FC236}">
                <a16:creationId xmlns:a16="http://schemas.microsoft.com/office/drawing/2014/main" id="{C6CFCEB5-4092-FD13-478E-51CD74FDB82E}"/>
              </a:ext>
            </a:extLst>
          </p:cNvPr>
          <p:cNvSpPr>
            <a:spLocks noGrp="1"/>
          </p:cNvSpPr>
          <p:nvPr>
            <p:ph type="dt" sz="half" idx="10"/>
          </p:nvPr>
        </p:nvSpPr>
        <p:spPr/>
        <p:txBody>
          <a:bodyPr rtlCol="0"/>
          <a:lstStyle>
            <a:defPPr>
              <a:defRPr lang="it-IT"/>
            </a:defPPr>
          </a:lstStyle>
          <a:p>
            <a:pPr rtl="0"/>
            <a:fld id="{D6D8061D-18C3-4F4F-85EF-561633F58754}" type="datetimeFigureOut">
              <a:rPr lang="it-IT" smtClean="0"/>
              <a:t>03/05/2024</a:t>
            </a:fld>
            <a:endParaRPr lang="it-IT"/>
          </a:p>
        </p:txBody>
      </p:sp>
      <p:sp>
        <p:nvSpPr>
          <p:cNvPr id="6" name="Segnaposto piè di pagina 5">
            <a:extLst>
              <a:ext uri="{FF2B5EF4-FFF2-40B4-BE49-F238E27FC236}">
                <a16:creationId xmlns:a16="http://schemas.microsoft.com/office/drawing/2014/main" id="{5D077A4D-E7C0-912D-293F-D93F0CB5CA49}"/>
              </a:ext>
            </a:extLst>
          </p:cNvPr>
          <p:cNvSpPr>
            <a:spLocks noGrp="1"/>
          </p:cNvSpPr>
          <p:nvPr>
            <p:ph type="ftr" sz="quarter" idx="11"/>
          </p:nvPr>
        </p:nvSpPr>
        <p:spPr/>
        <p:txBody>
          <a:bodyPr rtlCol="0"/>
          <a:lstStyle>
            <a:defPPr>
              <a:defRPr lang="it-IT"/>
            </a:defPPr>
          </a:lstStyle>
          <a:p>
            <a:pPr rtl="0"/>
            <a:endParaRPr lang="it-IT"/>
          </a:p>
        </p:txBody>
      </p:sp>
      <p:sp>
        <p:nvSpPr>
          <p:cNvPr id="7" name="Segnaposto numero diapositiva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rtlCol="0"/>
          <a:lstStyle>
            <a:defPPr>
              <a:defRPr lang="it-IT"/>
            </a:defPPr>
          </a:lstStyle>
          <a:p>
            <a:pPr rtl="0"/>
            <a:fld id="{CBD12358-51D2-46B3-9BDE-DF29528B9454}" type="slidenum">
              <a:rPr lang="it-IT" smtClean="0"/>
              <a:t>‹N›</a:t>
            </a:fld>
            <a:endParaRPr lang="it-IT"/>
          </a:p>
        </p:txBody>
      </p:sp>
    </p:spTree>
    <p:extLst>
      <p:ext uri="{BB962C8B-B14F-4D97-AF65-F5344CB8AC3E}">
        <p14:creationId xmlns:p14="http://schemas.microsoft.com/office/powerpoint/2010/main" val="6578526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uto + immagine ">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C40C44A-93E6-6C58-5E88-AFDC594EC27A}"/>
              </a:ext>
            </a:extLst>
          </p:cNvPr>
          <p:cNvSpPr>
            <a:spLocks noGrp="1"/>
          </p:cNvSpPr>
          <p:nvPr>
            <p:ph type="title"/>
          </p:nvPr>
        </p:nvSpPr>
        <p:spPr>
          <a:xfrm>
            <a:off x="471488" y="647192"/>
            <a:ext cx="3471863" cy="2284984"/>
          </a:xfrm>
        </p:spPr>
        <p:txBody>
          <a:bodyPr rtlCol="0" anchor="b" anchorCtr="0">
            <a:noAutofit/>
          </a:bodyPr>
          <a:lstStyle>
            <a:lvl1pPr>
              <a:defRPr lang="it-IT" sz="1800"/>
            </a:lvl1pPr>
          </a:lstStyle>
          <a:p>
            <a:pPr rtl="0"/>
            <a:r>
              <a:rPr lang="it-IT"/>
              <a:t>Fare clic per modificare lo stile del titolo</a:t>
            </a:r>
          </a:p>
        </p:txBody>
      </p:sp>
      <p:sp>
        <p:nvSpPr>
          <p:cNvPr id="4" name="Segnaposto contenuto 10">
            <a:extLst>
              <a:ext uri="{FF2B5EF4-FFF2-40B4-BE49-F238E27FC236}">
                <a16:creationId xmlns:a16="http://schemas.microsoft.com/office/drawing/2014/main" id="{5F30E2A0-23EF-51B1-8ABD-00429EEA0642}"/>
              </a:ext>
            </a:extLst>
          </p:cNvPr>
          <p:cNvSpPr>
            <a:spLocks noGrp="1"/>
          </p:cNvSpPr>
          <p:nvPr>
            <p:ph sz="quarter" idx="14" hasCustomPrompt="1"/>
          </p:nvPr>
        </p:nvSpPr>
        <p:spPr>
          <a:xfrm>
            <a:off x="471488" y="3260202"/>
            <a:ext cx="2752878" cy="5640420"/>
          </a:xfrm>
        </p:spPr>
        <p:txBody>
          <a:bodyPr rtlCol="0">
            <a:normAutofit/>
          </a:bodyPr>
          <a:lstStyle>
            <a:lvl1pPr marL="0" indent="0">
              <a:spcBef>
                <a:spcPts val="563"/>
              </a:spcBef>
              <a:spcAft>
                <a:spcPts val="0"/>
              </a:spcAft>
              <a:buClr>
                <a:schemeClr val="accent2"/>
              </a:buClr>
              <a:buFont typeface="Wingdings" panose="05000000000000000000" pitchFamily="2" charset="2"/>
              <a:buNone/>
              <a:defRPr lang="it-IT" sz="1013">
                <a:latin typeface="+mn-lt"/>
              </a:defRPr>
            </a:lvl1pPr>
            <a:lvl2pPr marL="0" indent="-128588">
              <a:spcBef>
                <a:spcPts val="563"/>
              </a:spcBef>
              <a:spcAft>
                <a:spcPts val="563"/>
              </a:spcAft>
              <a:buClr>
                <a:schemeClr val="accent2"/>
              </a:buClr>
              <a:buFont typeface="Wingdings" panose="05000000000000000000" pitchFamily="2" charset="2"/>
              <a:buChar char="§"/>
              <a:defRPr lang="it-IT" sz="1013">
                <a:latin typeface="+mn-lt"/>
              </a:defRPr>
            </a:lvl2pPr>
            <a:lvl3pPr marL="257175" indent="-128588">
              <a:spcBef>
                <a:spcPts val="563"/>
              </a:spcBef>
              <a:spcAft>
                <a:spcPts val="563"/>
              </a:spcAft>
              <a:buClr>
                <a:schemeClr val="accent2"/>
              </a:buClr>
              <a:buFont typeface="Wingdings" panose="05000000000000000000" pitchFamily="2" charset="2"/>
              <a:buChar char="§"/>
              <a:defRPr lang="it-IT" sz="1013">
                <a:latin typeface="+mn-lt"/>
              </a:defRPr>
            </a:lvl3pPr>
            <a:lvl4pPr marL="385763" indent="-128588">
              <a:spcBef>
                <a:spcPts val="563"/>
              </a:spcBef>
              <a:spcAft>
                <a:spcPts val="563"/>
              </a:spcAft>
              <a:buClr>
                <a:schemeClr val="accent2"/>
              </a:buClr>
              <a:buFont typeface="Wingdings" panose="05000000000000000000" pitchFamily="2" charset="2"/>
              <a:buChar char="§"/>
              <a:defRPr lang="it-IT" sz="1013">
                <a:latin typeface="+mn-lt"/>
              </a:defRPr>
            </a:lvl4pPr>
            <a:lvl5pPr marL="514350" indent="-128588">
              <a:spcBef>
                <a:spcPts val="563"/>
              </a:spcBef>
              <a:spcAft>
                <a:spcPts val="563"/>
              </a:spcAft>
              <a:buClr>
                <a:schemeClr val="accent2"/>
              </a:buClr>
              <a:buFont typeface="Wingdings" panose="05000000000000000000" pitchFamily="2" charset="2"/>
              <a:buChar char="§"/>
              <a:defRPr lang="it-IT" sz="1013">
                <a:latin typeface="+mn-lt"/>
              </a:defRPr>
            </a:lvl5pPr>
          </a:lstStyle>
          <a:p>
            <a:pPr lvl="0" rtl="0"/>
            <a:r>
              <a:rPr lang="it-IT"/>
              <a:t>Fare clic per inserire il testo</a:t>
            </a:r>
          </a:p>
          <a:p>
            <a:pPr lvl="1" rtl="0"/>
            <a:r>
              <a:rPr lang="it-IT"/>
              <a:t>Secondo livello</a:t>
            </a:r>
          </a:p>
          <a:p>
            <a:pPr lvl="2" rtl="0"/>
            <a:r>
              <a:rPr lang="it-IT"/>
              <a:t>Terzo livello</a:t>
            </a:r>
          </a:p>
          <a:p>
            <a:pPr lvl="3" rtl="0"/>
            <a:r>
              <a:rPr lang="it-IT"/>
              <a:t>Quarto livello</a:t>
            </a:r>
          </a:p>
          <a:p>
            <a:pPr lvl="4" rtl="0"/>
            <a:r>
              <a:rPr lang="it-IT"/>
              <a:t>Quinto livello</a:t>
            </a:r>
          </a:p>
        </p:txBody>
      </p:sp>
      <p:sp>
        <p:nvSpPr>
          <p:cNvPr id="11" name="Segnaposto immagine 10">
            <a:extLst>
              <a:ext uri="{FF2B5EF4-FFF2-40B4-BE49-F238E27FC236}">
                <a16:creationId xmlns:a16="http://schemas.microsoft.com/office/drawing/2014/main" id="{AF15552F-C66B-341F-2D37-0389710BA5E2}"/>
              </a:ext>
            </a:extLst>
          </p:cNvPr>
          <p:cNvSpPr>
            <a:spLocks noGrp="1"/>
          </p:cNvSpPr>
          <p:nvPr>
            <p:ph type="pic" sz="quarter" idx="10"/>
          </p:nvPr>
        </p:nvSpPr>
        <p:spPr>
          <a:xfrm>
            <a:off x="4219278" y="-32102"/>
            <a:ext cx="2652117" cy="9938103"/>
          </a:xfrm>
        </p:spPr>
        <p:txBody>
          <a:bodyPr rtlCol="0">
            <a:normAutofit/>
          </a:bodyPr>
          <a:lstStyle>
            <a:lvl1pPr marL="0" indent="0" algn="ctr">
              <a:buNone/>
              <a:defRPr lang="it-IT" sz="1125"/>
            </a:lvl1pPr>
          </a:lstStyle>
          <a:p>
            <a:pPr rtl="0"/>
            <a:r>
              <a:rPr lang="it-IT"/>
              <a:t>Fare clic sull'icona per inserire un'immagine</a:t>
            </a:r>
          </a:p>
        </p:txBody>
      </p:sp>
      <p:sp>
        <p:nvSpPr>
          <p:cNvPr id="12" name="Rettangolo 11">
            <a:extLst>
              <a:ext uri="{FF2B5EF4-FFF2-40B4-BE49-F238E27FC236}">
                <a16:creationId xmlns:a16="http://schemas.microsoft.com/office/drawing/2014/main" id="{0D8DCC6D-8B88-7BE0-7240-F743AE09EC48}"/>
              </a:ext>
              <a:ext uri="{C183D7F6-B498-43B3-948B-1728B52AA6E4}">
                <adec:decorative xmlns:adec="http://schemas.microsoft.com/office/drawing/2017/decorative" val="1"/>
              </a:ext>
            </a:extLst>
          </p:cNvPr>
          <p:cNvSpPr/>
          <p:nvPr userDrawn="1"/>
        </p:nvSpPr>
        <p:spPr>
          <a:xfrm>
            <a:off x="559020" y="9105725"/>
            <a:ext cx="2411542" cy="800276"/>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it-IT"/>
            </a:defPPr>
          </a:lstStyle>
          <a:p>
            <a:pPr algn="ctr" rtl="0"/>
            <a:endParaRPr lang="it-IT" sz="1013"/>
          </a:p>
        </p:txBody>
      </p:sp>
    </p:spTree>
    <p:extLst>
      <p:ext uri="{BB962C8B-B14F-4D97-AF65-F5344CB8AC3E}">
        <p14:creationId xmlns:p14="http://schemas.microsoft.com/office/powerpoint/2010/main" val="28454381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uto + tabell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C40C44A-93E6-6C58-5E88-AFDC594EC27A}"/>
              </a:ext>
            </a:extLst>
          </p:cNvPr>
          <p:cNvSpPr>
            <a:spLocks noGrp="1"/>
          </p:cNvSpPr>
          <p:nvPr>
            <p:ph type="title" hasCustomPrompt="1"/>
          </p:nvPr>
        </p:nvSpPr>
        <p:spPr>
          <a:xfrm>
            <a:off x="471488" y="528321"/>
            <a:ext cx="5915025" cy="1914702"/>
          </a:xfrm>
        </p:spPr>
        <p:txBody>
          <a:bodyPr rtlCol="0" anchor="ctr" anchorCtr="0">
            <a:noAutofit/>
          </a:bodyPr>
          <a:lstStyle>
            <a:lvl1pPr algn="ctr">
              <a:defRPr lang="it-IT" sz="1800"/>
            </a:lvl1pPr>
          </a:lstStyle>
          <a:p>
            <a:pPr rtl="0"/>
            <a:r>
              <a:rPr lang="it-IT"/>
              <a:t>Fare clic per inserire il titolo</a:t>
            </a:r>
          </a:p>
        </p:txBody>
      </p:sp>
      <p:sp>
        <p:nvSpPr>
          <p:cNvPr id="4" name="Segnaposto contenuto 10">
            <a:extLst>
              <a:ext uri="{FF2B5EF4-FFF2-40B4-BE49-F238E27FC236}">
                <a16:creationId xmlns:a16="http://schemas.microsoft.com/office/drawing/2014/main" id="{9C3ED3BF-FF6B-07FA-72C4-F6102A8558AF}"/>
              </a:ext>
            </a:extLst>
          </p:cNvPr>
          <p:cNvSpPr>
            <a:spLocks noGrp="1"/>
          </p:cNvSpPr>
          <p:nvPr>
            <p:ph sz="quarter" idx="15" hasCustomPrompt="1"/>
          </p:nvPr>
        </p:nvSpPr>
        <p:spPr>
          <a:xfrm>
            <a:off x="504042" y="3042855"/>
            <a:ext cx="1162713" cy="5248803"/>
          </a:xfrm>
        </p:spPr>
        <p:txBody>
          <a:bodyPr rtlCol="0">
            <a:normAutofit/>
          </a:bodyPr>
          <a:lstStyle>
            <a:lvl1pPr marL="0" indent="0">
              <a:spcBef>
                <a:spcPts val="563"/>
              </a:spcBef>
              <a:spcAft>
                <a:spcPts val="0"/>
              </a:spcAft>
              <a:buClr>
                <a:schemeClr val="accent2"/>
              </a:buClr>
              <a:buFont typeface="Wingdings" panose="05000000000000000000" pitchFamily="2" charset="2"/>
              <a:buNone/>
              <a:defRPr lang="it-IT" sz="1013">
                <a:latin typeface="+mn-lt"/>
              </a:defRPr>
            </a:lvl1pPr>
            <a:lvl2pPr marL="0" indent="-128588">
              <a:spcBef>
                <a:spcPts val="563"/>
              </a:spcBef>
              <a:spcAft>
                <a:spcPts val="563"/>
              </a:spcAft>
              <a:buClr>
                <a:schemeClr val="accent2"/>
              </a:buClr>
              <a:buFont typeface="Wingdings" panose="05000000000000000000" pitchFamily="2" charset="2"/>
              <a:buChar char="§"/>
              <a:defRPr lang="it-IT" sz="900">
                <a:latin typeface="+mn-lt"/>
              </a:defRPr>
            </a:lvl2pPr>
            <a:lvl3pPr marL="257175" indent="-128588">
              <a:spcBef>
                <a:spcPts val="563"/>
              </a:spcBef>
              <a:spcAft>
                <a:spcPts val="563"/>
              </a:spcAft>
              <a:buClr>
                <a:schemeClr val="accent2"/>
              </a:buClr>
              <a:buFont typeface="Wingdings" panose="05000000000000000000" pitchFamily="2" charset="2"/>
              <a:buChar char="§"/>
              <a:defRPr lang="it-IT" sz="788">
                <a:latin typeface="+mn-lt"/>
              </a:defRPr>
            </a:lvl3pPr>
            <a:lvl4pPr marL="385763" indent="-128588">
              <a:spcBef>
                <a:spcPts val="563"/>
              </a:spcBef>
              <a:spcAft>
                <a:spcPts val="563"/>
              </a:spcAft>
              <a:buClr>
                <a:schemeClr val="accent2"/>
              </a:buClr>
              <a:buFont typeface="Wingdings" panose="05000000000000000000" pitchFamily="2" charset="2"/>
              <a:buChar char="§"/>
              <a:defRPr lang="it-IT" sz="788">
                <a:latin typeface="+mn-lt"/>
              </a:defRPr>
            </a:lvl4pPr>
            <a:lvl5pPr marL="514350" indent="-128588">
              <a:spcBef>
                <a:spcPts val="563"/>
              </a:spcBef>
              <a:spcAft>
                <a:spcPts val="563"/>
              </a:spcAft>
              <a:buClr>
                <a:schemeClr val="accent2"/>
              </a:buClr>
              <a:buFont typeface="Wingdings" panose="05000000000000000000" pitchFamily="2" charset="2"/>
              <a:buChar char="§"/>
              <a:defRPr lang="it-IT" sz="675">
                <a:latin typeface="+mn-lt"/>
              </a:defRPr>
            </a:lvl5pPr>
          </a:lstStyle>
          <a:p>
            <a:pPr lvl="0" rtl="0"/>
            <a:r>
              <a:rPr lang="it-IT"/>
              <a:t>Fare clic per inserire il testo</a:t>
            </a:r>
          </a:p>
          <a:p>
            <a:pPr lvl="1" rtl="0"/>
            <a:r>
              <a:rPr lang="it-IT"/>
              <a:t>Secondo livello</a:t>
            </a:r>
          </a:p>
          <a:p>
            <a:pPr lvl="2" rtl="0"/>
            <a:r>
              <a:rPr lang="it-IT"/>
              <a:t>Terzo livello</a:t>
            </a:r>
          </a:p>
          <a:p>
            <a:pPr lvl="3" rtl="0"/>
            <a:r>
              <a:rPr lang="it-IT"/>
              <a:t>Quarto livello</a:t>
            </a:r>
          </a:p>
          <a:p>
            <a:pPr lvl="4" rtl="0"/>
            <a:r>
              <a:rPr lang="it-IT"/>
              <a:t>Quinto livello</a:t>
            </a:r>
          </a:p>
        </p:txBody>
      </p:sp>
      <p:sp>
        <p:nvSpPr>
          <p:cNvPr id="8" name="Segnaposto tabella 7">
            <a:extLst>
              <a:ext uri="{FF2B5EF4-FFF2-40B4-BE49-F238E27FC236}">
                <a16:creationId xmlns:a16="http://schemas.microsoft.com/office/drawing/2014/main" id="{423FEB60-8FB5-7F10-EDD7-8AB4B3139EF6}"/>
              </a:ext>
            </a:extLst>
          </p:cNvPr>
          <p:cNvSpPr>
            <a:spLocks noGrp="1"/>
          </p:cNvSpPr>
          <p:nvPr>
            <p:ph type="tbl" sz="quarter" idx="13"/>
          </p:nvPr>
        </p:nvSpPr>
        <p:spPr>
          <a:xfrm>
            <a:off x="1959739" y="3042854"/>
            <a:ext cx="4426774" cy="5801919"/>
          </a:xfrm>
        </p:spPr>
        <p:txBody>
          <a:bodyPr rtlCol="0"/>
          <a:lstStyle>
            <a:defPPr>
              <a:defRPr lang="it-IT"/>
            </a:defPPr>
          </a:lstStyle>
          <a:p>
            <a:pPr rtl="0"/>
            <a:r>
              <a:rPr lang="it-IT"/>
              <a:t>Fai clic sull'icona per aggiungere una tabella</a:t>
            </a:r>
          </a:p>
        </p:txBody>
      </p:sp>
      <p:sp>
        <p:nvSpPr>
          <p:cNvPr id="5" name="Segnaposto data 4">
            <a:extLst>
              <a:ext uri="{FF2B5EF4-FFF2-40B4-BE49-F238E27FC236}">
                <a16:creationId xmlns:a16="http://schemas.microsoft.com/office/drawing/2014/main" id="{C6CFCEB5-4092-FD13-478E-51CD74FDB82E}"/>
              </a:ext>
            </a:extLst>
          </p:cNvPr>
          <p:cNvSpPr>
            <a:spLocks noGrp="1"/>
          </p:cNvSpPr>
          <p:nvPr>
            <p:ph type="dt" sz="half" idx="10"/>
          </p:nvPr>
        </p:nvSpPr>
        <p:spPr/>
        <p:txBody>
          <a:bodyPr rtlCol="0"/>
          <a:lstStyle>
            <a:defPPr>
              <a:defRPr lang="it-IT"/>
            </a:defPPr>
          </a:lstStyle>
          <a:p>
            <a:pPr rtl="0"/>
            <a:fld id="{D6D8061D-18C3-4F4F-85EF-561633F58754}" type="datetimeFigureOut">
              <a:rPr lang="it-IT" smtClean="0"/>
              <a:t>03/05/2024</a:t>
            </a:fld>
            <a:endParaRPr lang="it-IT"/>
          </a:p>
        </p:txBody>
      </p:sp>
      <p:sp>
        <p:nvSpPr>
          <p:cNvPr id="6" name="Segnaposto piè di pagina 5">
            <a:extLst>
              <a:ext uri="{FF2B5EF4-FFF2-40B4-BE49-F238E27FC236}">
                <a16:creationId xmlns:a16="http://schemas.microsoft.com/office/drawing/2014/main" id="{5D077A4D-E7C0-912D-293F-D93F0CB5CA49}"/>
              </a:ext>
            </a:extLst>
          </p:cNvPr>
          <p:cNvSpPr>
            <a:spLocks noGrp="1"/>
          </p:cNvSpPr>
          <p:nvPr>
            <p:ph type="ftr" sz="quarter" idx="11"/>
          </p:nvPr>
        </p:nvSpPr>
        <p:spPr/>
        <p:txBody>
          <a:bodyPr rtlCol="0"/>
          <a:lstStyle>
            <a:defPPr>
              <a:defRPr lang="it-IT"/>
            </a:defPPr>
          </a:lstStyle>
          <a:p>
            <a:pPr rtl="0"/>
            <a:endParaRPr lang="it-IT"/>
          </a:p>
        </p:txBody>
      </p:sp>
      <p:sp>
        <p:nvSpPr>
          <p:cNvPr id="7" name="Segnaposto numero diapositiva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rtlCol="0"/>
          <a:lstStyle>
            <a:defPPr>
              <a:defRPr lang="it-IT"/>
            </a:defPPr>
          </a:lstStyle>
          <a:p>
            <a:pPr rtl="0"/>
            <a:fld id="{CBD12358-51D2-46B3-9BDE-DF29528B9454}" type="slidenum">
              <a:rPr lang="it-IT" smtClean="0"/>
              <a:t>‹N›</a:t>
            </a:fld>
            <a:endParaRPr lang="it-IT"/>
          </a:p>
        </p:txBody>
      </p:sp>
    </p:spTree>
    <p:extLst>
      <p:ext uri="{BB962C8B-B14F-4D97-AF65-F5344CB8AC3E}">
        <p14:creationId xmlns:p14="http://schemas.microsoft.com/office/powerpoint/2010/main" val="2808150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a:extLst>
              <a:ext uri="{FF2B5EF4-FFF2-40B4-BE49-F238E27FC236}">
                <a16:creationId xmlns:a16="http://schemas.microsoft.com/office/drawing/2014/main" id="{4FD97564-C310-6E8C-8689-CE18881B4A17}"/>
              </a:ext>
            </a:extLst>
          </p:cNvPr>
          <p:cNvSpPr>
            <a:spLocks noGrp="1"/>
          </p:cNvSpPr>
          <p:nvPr>
            <p:ph type="title"/>
          </p:nvPr>
        </p:nvSpPr>
        <p:spPr>
          <a:xfrm>
            <a:off x="471488" y="527404"/>
            <a:ext cx="5915025" cy="1914702"/>
          </a:xfrm>
          <a:prstGeom prst="rect">
            <a:avLst/>
          </a:prstGeom>
        </p:spPr>
        <p:txBody>
          <a:bodyPr vert="horz" lIns="91440" tIns="45720" rIns="91440" bIns="45720" rtlCol="0" anchor="ctr">
            <a:normAutofit/>
          </a:bodyPr>
          <a:lstStyle>
            <a:defPPr>
              <a:defRPr lang="it-IT"/>
            </a:defPPr>
          </a:lstStyle>
          <a:p>
            <a:pPr rtl="0"/>
            <a:r>
              <a:rPr lang="it-IT"/>
              <a:t>Fare clic per modificare lo stile del titolo</a:t>
            </a:r>
          </a:p>
        </p:txBody>
      </p:sp>
      <p:sp>
        <p:nvSpPr>
          <p:cNvPr id="3" name="Segnaposto testo 2">
            <a:extLst>
              <a:ext uri="{FF2B5EF4-FFF2-40B4-BE49-F238E27FC236}">
                <a16:creationId xmlns:a16="http://schemas.microsoft.com/office/drawing/2014/main" id="{0FAD99FA-26D9-873B-BE7F-26FEC5C233A2}"/>
              </a:ext>
            </a:extLst>
          </p:cNvPr>
          <p:cNvSpPr>
            <a:spLocks noGrp="1"/>
          </p:cNvSpPr>
          <p:nvPr>
            <p:ph type="body" idx="1"/>
          </p:nvPr>
        </p:nvSpPr>
        <p:spPr>
          <a:xfrm>
            <a:off x="471488" y="2637014"/>
            <a:ext cx="5915025" cy="6285266"/>
          </a:xfrm>
          <a:prstGeom prst="rect">
            <a:avLst/>
          </a:prstGeom>
        </p:spPr>
        <p:txBody>
          <a:bodyPr vert="horz" lIns="91440" tIns="45720" rIns="91440" bIns="45720" rtlCol="0">
            <a:normAutofit/>
          </a:bodyPr>
          <a:lstStyle>
            <a:defPPr>
              <a:defRPr lang="it-IT"/>
            </a:defPPr>
          </a:lstStyle>
          <a:p>
            <a:pPr lvl="0" rtl="0"/>
            <a:r>
              <a:rPr lang="it-IT"/>
              <a:t>Fare clic per modificare lo stile del titolo</a:t>
            </a:r>
          </a:p>
          <a:p>
            <a:pPr lvl="1" rtl="0"/>
            <a:r>
              <a:rPr lang="it-IT"/>
              <a:t>Secondo livello</a:t>
            </a:r>
          </a:p>
          <a:p>
            <a:pPr lvl="2" rtl="0"/>
            <a:r>
              <a:rPr lang="it-IT"/>
              <a:t>Terzo livello</a:t>
            </a:r>
          </a:p>
          <a:p>
            <a:pPr lvl="3" rtl="0"/>
            <a:r>
              <a:rPr lang="it-IT"/>
              <a:t>Quarto livello</a:t>
            </a:r>
          </a:p>
          <a:p>
            <a:pPr lvl="4" rtl="0"/>
            <a:r>
              <a:rPr lang="it-IT"/>
              <a:t>Quinto livello</a:t>
            </a:r>
          </a:p>
        </p:txBody>
      </p:sp>
      <p:sp>
        <p:nvSpPr>
          <p:cNvPr id="4" name="Segnaposto data 3">
            <a:extLst>
              <a:ext uri="{FF2B5EF4-FFF2-40B4-BE49-F238E27FC236}">
                <a16:creationId xmlns:a16="http://schemas.microsoft.com/office/drawing/2014/main" id="{C319819E-0266-97DD-DFD1-BAAA06AE3236}"/>
              </a:ext>
            </a:extLst>
          </p:cNvPr>
          <p:cNvSpPr>
            <a:spLocks noGrp="1"/>
          </p:cNvSpPr>
          <p:nvPr>
            <p:ph type="dt" sz="half" idx="2"/>
          </p:nvPr>
        </p:nvSpPr>
        <p:spPr>
          <a:xfrm>
            <a:off x="471488" y="9181395"/>
            <a:ext cx="1543050" cy="527403"/>
          </a:xfrm>
          <a:prstGeom prst="rect">
            <a:avLst/>
          </a:prstGeom>
        </p:spPr>
        <p:txBody>
          <a:bodyPr vert="horz" lIns="91440" tIns="45720" rIns="91440" bIns="45720" rtlCol="0" anchor="ctr"/>
          <a:lstStyle>
            <a:lvl1pPr algn="l">
              <a:defRPr lang="it-IT" sz="675">
                <a:solidFill>
                  <a:schemeClr val="tx1">
                    <a:tint val="82000"/>
                  </a:schemeClr>
                </a:solidFill>
              </a:defRPr>
            </a:lvl1pPr>
          </a:lstStyle>
          <a:p>
            <a:pPr rtl="0"/>
            <a:fld id="{D6D8061D-18C3-4F4F-85EF-561633F58754}" type="datetimeFigureOut">
              <a:rPr lang="it-IT" smtClean="0"/>
              <a:t>03/05/2024</a:t>
            </a:fld>
            <a:endParaRPr lang="it-IT"/>
          </a:p>
        </p:txBody>
      </p:sp>
      <p:sp>
        <p:nvSpPr>
          <p:cNvPr id="5" name="Segnaposto piè di pagina 4">
            <a:extLst>
              <a:ext uri="{FF2B5EF4-FFF2-40B4-BE49-F238E27FC236}">
                <a16:creationId xmlns:a16="http://schemas.microsoft.com/office/drawing/2014/main" id="{2BFD19C9-01CE-9E2A-CDA5-C15940F055F7}"/>
              </a:ext>
            </a:extLst>
          </p:cNvPr>
          <p:cNvSpPr>
            <a:spLocks noGrp="1"/>
          </p:cNvSpPr>
          <p:nvPr>
            <p:ph type="ftr" sz="quarter" idx="3"/>
          </p:nvPr>
        </p:nvSpPr>
        <p:spPr>
          <a:xfrm>
            <a:off x="2271713" y="9181395"/>
            <a:ext cx="2314575" cy="527403"/>
          </a:xfrm>
          <a:prstGeom prst="rect">
            <a:avLst/>
          </a:prstGeom>
        </p:spPr>
        <p:txBody>
          <a:bodyPr vert="horz" lIns="91440" tIns="45720" rIns="91440" bIns="45720" rtlCol="0" anchor="ctr"/>
          <a:lstStyle>
            <a:lvl1pPr algn="ctr">
              <a:defRPr lang="it-IT" sz="675">
                <a:solidFill>
                  <a:schemeClr val="tx1">
                    <a:tint val="82000"/>
                  </a:schemeClr>
                </a:solidFill>
              </a:defRPr>
            </a:lvl1pPr>
          </a:lstStyle>
          <a:p>
            <a:pPr rtl="0"/>
            <a:endParaRPr lang="it-IT"/>
          </a:p>
        </p:txBody>
      </p:sp>
      <p:sp>
        <p:nvSpPr>
          <p:cNvPr id="6" name="Segnaposto numero diapositiva 5">
            <a:extLst>
              <a:ext uri="{FF2B5EF4-FFF2-40B4-BE49-F238E27FC236}">
                <a16:creationId xmlns:a16="http://schemas.microsoft.com/office/drawing/2014/main" id="{A1801085-7B28-048D-E3D3-9C3614268DA7}"/>
              </a:ext>
            </a:extLst>
          </p:cNvPr>
          <p:cNvSpPr>
            <a:spLocks noGrp="1"/>
          </p:cNvSpPr>
          <p:nvPr>
            <p:ph type="sldNum" sz="quarter" idx="4"/>
          </p:nvPr>
        </p:nvSpPr>
        <p:spPr>
          <a:xfrm>
            <a:off x="4843463" y="9181395"/>
            <a:ext cx="1543050" cy="527403"/>
          </a:xfrm>
          <a:prstGeom prst="rect">
            <a:avLst/>
          </a:prstGeom>
        </p:spPr>
        <p:txBody>
          <a:bodyPr vert="horz" lIns="91440" tIns="45720" rIns="91440" bIns="45720" rtlCol="0" anchor="ctr"/>
          <a:lstStyle>
            <a:lvl1pPr algn="r">
              <a:defRPr lang="it-IT" sz="675">
                <a:solidFill>
                  <a:schemeClr val="tx1">
                    <a:tint val="82000"/>
                  </a:schemeClr>
                </a:solidFill>
              </a:defRPr>
            </a:lvl1pPr>
          </a:lstStyle>
          <a:p>
            <a:pPr rtl="0"/>
            <a:fld id="{CBD12358-51D2-46B3-9BDE-DF29528B9454}" type="slidenum">
              <a:rPr lang="it-IT" smtClean="0"/>
              <a:t>‹N›</a:t>
            </a:fld>
            <a:endParaRPr lang="it-IT"/>
          </a:p>
        </p:txBody>
      </p:sp>
    </p:spTree>
    <p:extLst>
      <p:ext uri="{BB962C8B-B14F-4D97-AF65-F5344CB8AC3E}">
        <p14:creationId xmlns:p14="http://schemas.microsoft.com/office/powerpoint/2010/main" val="1965934658"/>
      </p:ext>
    </p:extLst>
  </p:cSld>
  <p:clrMap bg1="lt1" tx1="dk1" bg2="lt2" tx2="dk2" accent1="accent1" accent2="accent2" accent3="accent3" accent4="accent4" accent5="accent5" accent6="accent6" hlink="hlink" folHlink="folHlink"/>
  <p:sldLayoutIdLst>
    <p:sldLayoutId id="2147483654" r:id="rId1"/>
    <p:sldLayoutId id="2147483660" r:id="rId2"/>
    <p:sldLayoutId id="2147483659" r:id="rId3"/>
    <p:sldLayoutId id="2147483650" r:id="rId4"/>
    <p:sldLayoutId id="2147483649" r:id="rId5"/>
    <p:sldLayoutId id="2147483662" r:id="rId6"/>
    <p:sldLayoutId id="2147483663" r:id="rId7"/>
    <p:sldLayoutId id="2147483652" r:id="rId8"/>
    <p:sldLayoutId id="2147483666" r:id="rId9"/>
    <p:sldLayoutId id="2147483664" r:id="rId10"/>
    <p:sldLayoutId id="2147483665" r:id="rId11"/>
    <p:sldLayoutId id="2147483661" r:id="rId12"/>
  </p:sldLayoutIdLst>
  <p:hf sldNum="0" hdr="0" ftr="0" dt="0"/>
  <p:txStyles>
    <p:titleStyle>
      <a:lvl1pPr algn="l" defTabSz="914400" rtl="0" eaLnBrk="1" latinLnBrk="0" hangingPunct="1">
        <a:lnSpc>
          <a:spcPct val="90000"/>
        </a:lnSpc>
        <a:spcBef>
          <a:spcPct val="0"/>
        </a:spcBef>
        <a:buNone/>
        <a:defRPr lang="it-IT" sz="4800" kern="1200" cap="all" spc="300"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lang="it-IT"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it-IT"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it-IT"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p:bodyStyle>
    <p:otherStyle>
      <a:defPPr>
        <a:defRPr lang="it-IT"/>
      </a:defPPr>
      <a:lvl1pPr marL="0" algn="l" defTabSz="914400" rtl="0" eaLnBrk="1" latinLnBrk="0" hangingPunct="1">
        <a:defRPr lang="it-IT" sz="1800" kern="1200">
          <a:solidFill>
            <a:schemeClr val="tx1"/>
          </a:solidFill>
          <a:latin typeface="+mn-lt"/>
          <a:ea typeface="+mn-ea"/>
          <a:cs typeface="+mn-cs"/>
        </a:defRPr>
      </a:lvl1pPr>
      <a:lvl2pPr marL="457200" algn="l" defTabSz="914400" rtl="0" eaLnBrk="1" latinLnBrk="0" hangingPunct="1">
        <a:defRPr lang="it-IT" sz="1800" kern="1200">
          <a:solidFill>
            <a:schemeClr val="tx1"/>
          </a:solidFill>
          <a:latin typeface="+mn-lt"/>
          <a:ea typeface="+mn-ea"/>
          <a:cs typeface="+mn-cs"/>
        </a:defRPr>
      </a:lvl2pPr>
      <a:lvl3pPr marL="914400" algn="l" defTabSz="914400" rtl="0" eaLnBrk="1" latinLnBrk="0" hangingPunct="1">
        <a:defRPr lang="it-IT" sz="1800" kern="1200">
          <a:solidFill>
            <a:schemeClr val="tx1"/>
          </a:solidFill>
          <a:latin typeface="+mn-lt"/>
          <a:ea typeface="+mn-ea"/>
          <a:cs typeface="+mn-cs"/>
        </a:defRPr>
      </a:lvl3pPr>
      <a:lvl4pPr marL="1371600" algn="l" defTabSz="914400" rtl="0" eaLnBrk="1" latinLnBrk="0" hangingPunct="1">
        <a:defRPr lang="it-IT" sz="1800" kern="1200">
          <a:solidFill>
            <a:schemeClr val="tx1"/>
          </a:solidFill>
          <a:latin typeface="+mn-lt"/>
          <a:ea typeface="+mn-ea"/>
          <a:cs typeface="+mn-cs"/>
        </a:defRPr>
      </a:lvl4pPr>
      <a:lvl5pPr marL="1828800" algn="l" defTabSz="914400" rtl="0" eaLnBrk="1" latinLnBrk="0" hangingPunct="1">
        <a:defRPr lang="it-IT" sz="1800" kern="1200">
          <a:solidFill>
            <a:schemeClr val="tx1"/>
          </a:solidFill>
          <a:latin typeface="+mn-lt"/>
          <a:ea typeface="+mn-ea"/>
          <a:cs typeface="+mn-cs"/>
        </a:defRPr>
      </a:lvl5pPr>
      <a:lvl6pPr marL="2286000" algn="l" defTabSz="914400" rtl="0" eaLnBrk="1" latinLnBrk="0" hangingPunct="1">
        <a:defRPr lang="it-IT" sz="1800" kern="1200">
          <a:solidFill>
            <a:schemeClr val="tx1"/>
          </a:solidFill>
          <a:latin typeface="+mn-lt"/>
          <a:ea typeface="+mn-ea"/>
          <a:cs typeface="+mn-cs"/>
        </a:defRPr>
      </a:lvl6pPr>
      <a:lvl7pPr marL="2743200" algn="l" defTabSz="914400" rtl="0" eaLnBrk="1" latinLnBrk="0" hangingPunct="1">
        <a:defRPr lang="it-IT" sz="1800" kern="1200">
          <a:solidFill>
            <a:schemeClr val="tx1"/>
          </a:solidFill>
          <a:latin typeface="+mn-lt"/>
          <a:ea typeface="+mn-ea"/>
          <a:cs typeface="+mn-cs"/>
        </a:defRPr>
      </a:lvl7pPr>
      <a:lvl8pPr marL="3200400" algn="l" defTabSz="914400" rtl="0" eaLnBrk="1" latinLnBrk="0" hangingPunct="1">
        <a:defRPr lang="it-IT" sz="1800" kern="1200">
          <a:solidFill>
            <a:schemeClr val="tx1"/>
          </a:solidFill>
          <a:latin typeface="+mn-lt"/>
          <a:ea typeface="+mn-ea"/>
          <a:cs typeface="+mn-cs"/>
        </a:defRPr>
      </a:lvl8pPr>
      <a:lvl9pPr marL="3657600" algn="l" defTabSz="914400" rtl="0" eaLnBrk="1" latinLnBrk="0" hangingPunct="1">
        <a:defRPr lang="it-IT"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3.jpe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1.xml"/><Relationship Id="rId4" Type="http://schemas.openxmlformats.org/officeDocument/2006/relationships/image" Target="../media/image7.jpe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Titolo 5">
            <a:extLst>
              <a:ext uri="{FF2B5EF4-FFF2-40B4-BE49-F238E27FC236}">
                <a16:creationId xmlns:a16="http://schemas.microsoft.com/office/drawing/2014/main" id="{F20A922B-22EC-7FD8-FA8C-2FFAC558BD66}"/>
              </a:ext>
            </a:extLst>
          </p:cNvPr>
          <p:cNvSpPr>
            <a:spLocks noGrp="1"/>
          </p:cNvSpPr>
          <p:nvPr>
            <p:ph type="ctrTitle"/>
          </p:nvPr>
        </p:nvSpPr>
        <p:spPr>
          <a:xfrm>
            <a:off x="490105" y="357066"/>
            <a:ext cx="6515099" cy="1285875"/>
          </a:xfrm>
        </p:spPr>
        <p:txBody>
          <a:bodyPr rtlCol="0"/>
          <a:lstStyle>
            <a:defPPr>
              <a:defRPr lang="it-IT"/>
            </a:defPPr>
          </a:lstStyle>
          <a:p>
            <a:pPr algn="l"/>
            <a:r>
              <a:rPr lang="it-IT" sz="2400">
                <a:latin typeface="Times New Roman"/>
                <a:cs typeface="Times New Roman"/>
              </a:rPr>
              <a:t>                    </a:t>
            </a:r>
          </a:p>
        </p:txBody>
      </p:sp>
      <p:pic>
        <p:nvPicPr>
          <p:cNvPr id="5" name="Picture 4" descr="A close-up of a lock&#10;&#10;Description automatically generated">
            <a:extLst>
              <a:ext uri="{FF2B5EF4-FFF2-40B4-BE49-F238E27FC236}">
                <a16:creationId xmlns:a16="http://schemas.microsoft.com/office/drawing/2014/main" id="{5760E5FE-4BC7-A0B2-AAED-DCEEB1355993}"/>
              </a:ext>
            </a:extLst>
          </p:cNvPr>
          <p:cNvPicPr>
            <a:picLocks noChangeAspect="1"/>
          </p:cNvPicPr>
          <p:nvPr/>
        </p:nvPicPr>
        <p:blipFill>
          <a:blip r:embed="rId3"/>
          <a:stretch>
            <a:fillRect/>
          </a:stretch>
        </p:blipFill>
        <p:spPr>
          <a:xfrm>
            <a:off x="724369" y="1738873"/>
            <a:ext cx="6138772" cy="3048000"/>
          </a:xfrm>
          <a:prstGeom prst="rect">
            <a:avLst/>
          </a:prstGeom>
        </p:spPr>
      </p:pic>
      <p:pic>
        <p:nvPicPr>
          <p:cNvPr id="2" name="Picture 1" descr="A person typing on a keyboard&#10;&#10;Description automatically generated">
            <a:extLst>
              <a:ext uri="{FF2B5EF4-FFF2-40B4-BE49-F238E27FC236}">
                <a16:creationId xmlns:a16="http://schemas.microsoft.com/office/drawing/2014/main" id="{10958651-7216-D7DB-7437-084C2903BA8B}"/>
              </a:ext>
            </a:extLst>
          </p:cNvPr>
          <p:cNvPicPr>
            <a:picLocks noChangeAspect="1"/>
          </p:cNvPicPr>
          <p:nvPr/>
        </p:nvPicPr>
        <p:blipFill>
          <a:blip r:embed="rId4"/>
          <a:stretch>
            <a:fillRect/>
          </a:stretch>
        </p:blipFill>
        <p:spPr>
          <a:xfrm>
            <a:off x="-6617" y="4857450"/>
            <a:ext cx="5346284" cy="2762250"/>
          </a:xfrm>
          <a:prstGeom prst="rect">
            <a:avLst/>
          </a:prstGeom>
        </p:spPr>
      </p:pic>
      <p:sp>
        <p:nvSpPr>
          <p:cNvPr id="4" name="Sottotitolo 14">
            <a:extLst>
              <a:ext uri="{FF2B5EF4-FFF2-40B4-BE49-F238E27FC236}">
                <a16:creationId xmlns:a16="http://schemas.microsoft.com/office/drawing/2014/main" id="{C115D4BF-B669-DDD5-C515-328A652F1F30}"/>
              </a:ext>
            </a:extLst>
          </p:cNvPr>
          <p:cNvSpPr txBox="1">
            <a:spLocks/>
          </p:cNvSpPr>
          <p:nvPr/>
        </p:nvSpPr>
        <p:spPr>
          <a:xfrm>
            <a:off x="528" y="2178"/>
            <a:ext cx="2977103" cy="388620"/>
          </a:xfrm>
          <a:prstGeom prst="rect">
            <a:avLst/>
          </a:prstGeom>
          <a:gradFill flip="none" rotWithShape="1">
            <a:gsLst>
              <a:gs pos="0">
                <a:schemeClr val="accent5"/>
              </a:gs>
              <a:gs pos="100000">
                <a:schemeClr val="accent2">
                  <a:lumMod val="97000"/>
                  <a:lumOff val="3000"/>
                </a:schemeClr>
              </a:gs>
              <a:gs pos="50000">
                <a:schemeClr val="accent1"/>
              </a:gs>
            </a:gsLst>
            <a:lin ang="10200000" scaled="0"/>
            <a:tileRect/>
          </a:gradFill>
        </p:spPr>
        <p:txBody>
          <a:bodyPr vert="horz" lIns="91440" tIns="45720" rIns="91440" bIns="45720" rtlCol="0" anchor="ctr">
            <a:normAutofit fontScale="85000" lnSpcReduction="20000"/>
          </a:bodyPr>
          <a:lstStyle>
            <a:defPPr rtl="0">
              <a:defRPr lang="it-IT"/>
            </a:defPPr>
            <a:lvl1pPr marL="0" algn="l" defTabSz="914400" rtl="0" eaLnBrk="1" latinLnBrk="0" hangingPunct="1">
              <a:defRPr lang="it-IT" sz="1800" kern="1200">
                <a:solidFill>
                  <a:schemeClr val="tx1"/>
                </a:solidFill>
                <a:latin typeface="+mn-lt"/>
                <a:ea typeface="+mn-ea"/>
                <a:cs typeface="+mn-cs"/>
              </a:defRPr>
            </a:lvl1pPr>
            <a:lvl2pPr marL="457200" algn="l" defTabSz="914400" rtl="0" eaLnBrk="1" latinLnBrk="0" hangingPunct="1">
              <a:defRPr lang="it-IT" sz="1800" kern="1200">
                <a:solidFill>
                  <a:schemeClr val="tx1"/>
                </a:solidFill>
                <a:latin typeface="+mn-lt"/>
                <a:ea typeface="+mn-ea"/>
                <a:cs typeface="+mn-cs"/>
              </a:defRPr>
            </a:lvl2pPr>
            <a:lvl3pPr marL="914400" algn="l" defTabSz="914400" rtl="0" eaLnBrk="1" latinLnBrk="0" hangingPunct="1">
              <a:defRPr lang="it-IT" sz="1800" kern="1200">
                <a:solidFill>
                  <a:schemeClr val="tx1"/>
                </a:solidFill>
                <a:latin typeface="+mn-lt"/>
                <a:ea typeface="+mn-ea"/>
                <a:cs typeface="+mn-cs"/>
              </a:defRPr>
            </a:lvl3pPr>
            <a:lvl4pPr marL="1371600" algn="l" defTabSz="914400" rtl="0" eaLnBrk="1" latinLnBrk="0" hangingPunct="1">
              <a:defRPr lang="it-IT" sz="1800" kern="1200">
                <a:solidFill>
                  <a:schemeClr val="tx1"/>
                </a:solidFill>
                <a:latin typeface="+mn-lt"/>
                <a:ea typeface="+mn-ea"/>
                <a:cs typeface="+mn-cs"/>
              </a:defRPr>
            </a:lvl4pPr>
            <a:lvl5pPr marL="1828800" algn="l" defTabSz="914400" rtl="0" eaLnBrk="1" latinLnBrk="0" hangingPunct="1">
              <a:defRPr lang="it-IT" sz="1800" kern="1200">
                <a:solidFill>
                  <a:schemeClr val="tx1"/>
                </a:solidFill>
                <a:latin typeface="+mn-lt"/>
                <a:ea typeface="+mn-ea"/>
                <a:cs typeface="+mn-cs"/>
              </a:defRPr>
            </a:lvl5pPr>
            <a:lvl6pPr marL="2286000" algn="l" defTabSz="914400" rtl="0" eaLnBrk="1" latinLnBrk="0" hangingPunct="1">
              <a:defRPr lang="it-IT" sz="1800" kern="1200">
                <a:solidFill>
                  <a:schemeClr val="tx1"/>
                </a:solidFill>
                <a:latin typeface="+mn-lt"/>
                <a:ea typeface="+mn-ea"/>
                <a:cs typeface="+mn-cs"/>
              </a:defRPr>
            </a:lvl6pPr>
            <a:lvl7pPr marL="2743200" algn="l" defTabSz="914400" rtl="0" eaLnBrk="1" latinLnBrk="0" hangingPunct="1">
              <a:defRPr lang="it-IT" sz="1800" kern="1200">
                <a:solidFill>
                  <a:schemeClr val="tx1"/>
                </a:solidFill>
                <a:latin typeface="+mn-lt"/>
                <a:ea typeface="+mn-ea"/>
                <a:cs typeface="+mn-cs"/>
              </a:defRPr>
            </a:lvl7pPr>
            <a:lvl8pPr marL="3200400" algn="l" defTabSz="914400" rtl="0" eaLnBrk="1" latinLnBrk="0" hangingPunct="1">
              <a:defRPr lang="it-IT" sz="1800" kern="1200">
                <a:solidFill>
                  <a:schemeClr val="tx1"/>
                </a:solidFill>
                <a:latin typeface="+mn-lt"/>
                <a:ea typeface="+mn-ea"/>
                <a:cs typeface="+mn-cs"/>
              </a:defRPr>
            </a:lvl8pPr>
            <a:lvl9pPr marL="3657600" algn="l" defTabSz="914400" rtl="0" eaLnBrk="1" latinLnBrk="0" hangingPunct="1">
              <a:defRPr lang="it-IT" sz="1800" kern="1200">
                <a:solidFill>
                  <a:schemeClr val="tx1"/>
                </a:solidFill>
                <a:latin typeface="+mn-lt"/>
                <a:ea typeface="+mn-ea"/>
                <a:cs typeface="+mn-cs"/>
              </a:defRPr>
            </a:lvl9pPr>
          </a:lstStyle>
          <a:p>
            <a:r>
              <a:rPr lang="it-IT" sz="2700" cap="all" baseline="0">
                <a:solidFill>
                  <a:srgbClr val="FFFFFF"/>
                </a:solidFill>
                <a:latin typeface="Times New Roman"/>
              </a:rPr>
              <a:t>BUILD WEEK</a:t>
            </a:r>
            <a:r>
              <a:rPr lang="it-IT" sz="2700" cap="all">
                <a:solidFill>
                  <a:srgbClr val="FFFFFF"/>
                </a:solidFill>
                <a:latin typeface="Times New Roman"/>
                <a:cs typeface="Times New Roman"/>
              </a:rPr>
              <a:t> 1</a:t>
            </a:r>
            <a:r>
              <a:rPr lang="it-IT" sz="2700">
                <a:latin typeface="Times New Roman"/>
                <a:ea typeface="Times New Roman"/>
                <a:cs typeface="Times New Roman"/>
              </a:rPr>
              <a:t>​</a:t>
            </a:r>
            <a:endParaRPr lang="it-IT" sz="2000">
              <a:ea typeface="Calibri Light"/>
              <a:cs typeface="Calibri Light"/>
            </a:endParaRPr>
          </a:p>
        </p:txBody>
      </p:sp>
      <p:sp>
        <p:nvSpPr>
          <p:cNvPr id="12" name="CasellaDiTesto 11">
            <a:extLst>
              <a:ext uri="{FF2B5EF4-FFF2-40B4-BE49-F238E27FC236}">
                <a16:creationId xmlns:a16="http://schemas.microsoft.com/office/drawing/2014/main" id="{3066EE97-CB2E-2165-A002-0DE9BA9F8ABC}"/>
              </a:ext>
            </a:extLst>
          </p:cNvPr>
          <p:cNvSpPr txBox="1"/>
          <p:nvPr/>
        </p:nvSpPr>
        <p:spPr>
          <a:xfrm>
            <a:off x="723813" y="1235589"/>
            <a:ext cx="5902491" cy="138499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sz="2800" b="1" i="1">
                <a:solidFill>
                  <a:srgbClr val="0070C0"/>
                </a:solidFill>
                <a:latin typeface="Times New Roman"/>
                <a:ea typeface="Calibri"/>
                <a:cs typeface="Calibri"/>
              </a:rPr>
              <a:t>REPORT</a:t>
            </a:r>
            <a:r>
              <a:rPr lang="it-IT" sz="2800">
                <a:solidFill>
                  <a:srgbClr val="0070C0"/>
                </a:solidFill>
                <a:latin typeface="Times New Roman"/>
                <a:ea typeface="Calibri"/>
                <a:cs typeface="Calibri"/>
              </a:rPr>
              <a:t> </a:t>
            </a:r>
            <a:endParaRPr lang="it-IT" sz="2800">
              <a:solidFill>
                <a:srgbClr val="0070C0"/>
              </a:solidFill>
              <a:latin typeface="Times New Roman"/>
              <a:ea typeface="Calibri"/>
              <a:cs typeface="Times New Roman"/>
            </a:endParaRPr>
          </a:p>
          <a:p>
            <a:endParaRPr lang="it-IT" sz="2800">
              <a:latin typeface="Times New Roman"/>
              <a:ea typeface="Calibri"/>
              <a:cs typeface="Calibri"/>
            </a:endParaRPr>
          </a:p>
          <a:p>
            <a:r>
              <a:rPr lang="it-IT" sz="2800">
                <a:latin typeface="Times New Roman"/>
                <a:ea typeface="Calibri"/>
                <a:cs typeface="Calibri"/>
              </a:rPr>
              <a:t>                              </a:t>
            </a:r>
            <a:endParaRPr lang="it-IT" sz="2800">
              <a:latin typeface="Times New Roman"/>
              <a:cs typeface="Times New Roman"/>
            </a:endParaRPr>
          </a:p>
        </p:txBody>
      </p:sp>
      <p:sp>
        <p:nvSpPr>
          <p:cNvPr id="3" name="CasellaDiTesto 11">
            <a:extLst>
              <a:ext uri="{FF2B5EF4-FFF2-40B4-BE49-F238E27FC236}">
                <a16:creationId xmlns:a16="http://schemas.microsoft.com/office/drawing/2014/main" id="{EFE63EBA-4FF6-16C5-7581-E5B184BCBCE7}"/>
              </a:ext>
            </a:extLst>
          </p:cNvPr>
          <p:cNvSpPr txBox="1"/>
          <p:nvPr/>
        </p:nvSpPr>
        <p:spPr>
          <a:xfrm>
            <a:off x="971297" y="7299656"/>
            <a:ext cx="5902491" cy="181588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endParaRPr lang="it-IT" sz="2800">
              <a:latin typeface="Times New Roman"/>
              <a:ea typeface="Calibri"/>
              <a:cs typeface="Calibri"/>
            </a:endParaRPr>
          </a:p>
          <a:p>
            <a:pPr algn="r"/>
            <a:r>
              <a:rPr lang="it-IT" sz="2800">
                <a:solidFill>
                  <a:schemeClr val="bg1"/>
                </a:solidFill>
                <a:latin typeface="Times New Roman"/>
                <a:ea typeface="Calibri"/>
                <a:cs typeface="Calibri"/>
              </a:rPr>
              <a:t>SECURITY AND VULNERABILITY ASSESMENT </a:t>
            </a:r>
            <a:endParaRPr lang="it-IT" sz="2800">
              <a:solidFill>
                <a:schemeClr val="bg1"/>
              </a:solidFill>
              <a:latin typeface="Times New Roman"/>
              <a:ea typeface="Calibri"/>
              <a:cs typeface="Times New Roman"/>
            </a:endParaRPr>
          </a:p>
          <a:p>
            <a:r>
              <a:rPr lang="it-IT" sz="2800">
                <a:latin typeface="Times New Roman"/>
                <a:ea typeface="Calibri"/>
                <a:cs typeface="Calibri"/>
              </a:rPr>
              <a:t>                              </a:t>
            </a:r>
            <a:endParaRPr lang="it-IT" sz="2800">
              <a:latin typeface="Times New Roman"/>
              <a:cs typeface="Times New Roman"/>
            </a:endParaRPr>
          </a:p>
        </p:txBody>
      </p:sp>
      <p:sp>
        <p:nvSpPr>
          <p:cNvPr id="7" name="CasellaDiTesto 11">
            <a:extLst>
              <a:ext uri="{FF2B5EF4-FFF2-40B4-BE49-F238E27FC236}">
                <a16:creationId xmlns:a16="http://schemas.microsoft.com/office/drawing/2014/main" id="{D838F827-00B0-F37B-7091-7F37963AAE39}"/>
              </a:ext>
            </a:extLst>
          </p:cNvPr>
          <p:cNvSpPr txBox="1"/>
          <p:nvPr/>
        </p:nvSpPr>
        <p:spPr>
          <a:xfrm>
            <a:off x="3774792" y="8795945"/>
            <a:ext cx="2028075" cy="47581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it-IT" sz="2400" b="1" i="1">
                <a:solidFill>
                  <a:srgbClr val="0070C0"/>
                </a:solidFill>
                <a:latin typeface="Times New Roman"/>
                <a:ea typeface="Calibri"/>
                <a:cs typeface="Calibri"/>
              </a:rPr>
              <a:t>TEAM 2</a:t>
            </a:r>
          </a:p>
        </p:txBody>
      </p:sp>
      <p:sp>
        <p:nvSpPr>
          <p:cNvPr id="9" name="Sottotitolo 11">
            <a:extLst>
              <a:ext uri="{FF2B5EF4-FFF2-40B4-BE49-F238E27FC236}">
                <a16:creationId xmlns:a16="http://schemas.microsoft.com/office/drawing/2014/main" id="{14E77D83-EE8F-D30E-93F0-B070BA4AB1CF}"/>
              </a:ext>
            </a:extLst>
          </p:cNvPr>
          <p:cNvSpPr txBox="1">
            <a:spLocks/>
          </p:cNvSpPr>
          <p:nvPr/>
        </p:nvSpPr>
        <p:spPr>
          <a:xfrm rot="10800000">
            <a:off x="4525660" y="9254226"/>
            <a:ext cx="2334287" cy="73144"/>
          </a:xfrm>
          <a:prstGeom prst="rect">
            <a:avLst/>
          </a:prstGeom>
          <a:gradFill>
            <a:gsLst>
              <a:gs pos="0">
                <a:schemeClr val="accent5"/>
              </a:gs>
              <a:gs pos="100000">
                <a:schemeClr val="accent2">
                  <a:lumMod val="97000"/>
                  <a:lumOff val="3000"/>
                </a:schemeClr>
              </a:gs>
              <a:gs pos="50000">
                <a:schemeClr val="accent1"/>
              </a:gs>
            </a:gsLst>
            <a:path path="circle">
              <a:fillToRect l="100000" t="100000"/>
            </a:path>
          </a:gradFill>
        </p:spPr>
        <p:txBody>
          <a:bodyPr vert="horz" lIns="91440" tIns="45720" rIns="91440" bIns="45720" rtlCol="0" anchor="ctr">
            <a:noAutofit/>
          </a:bodyPr>
          <a:lstStyle>
            <a:defPPr>
              <a:defRPr lang="it-IT"/>
            </a:defPPr>
            <a:lvl1pPr marL="0" indent="0" algn="ctr" defTabSz="914400" rtl="0" eaLnBrk="1" latinLnBrk="0" hangingPunct="1">
              <a:lnSpc>
                <a:spcPct val="90000"/>
              </a:lnSpc>
              <a:spcBef>
                <a:spcPts val="1000"/>
              </a:spcBef>
              <a:buFont typeface="Arial" panose="020B0604020202020204" pitchFamily="34" charset="0"/>
              <a:buNone/>
              <a:defRPr lang="it-IT" sz="1350" kern="1200" cap="all" spc="169" baseline="0">
                <a:solidFill>
                  <a:schemeClr val="bg1"/>
                </a:solidFill>
                <a:latin typeface="+mn-lt"/>
                <a:ea typeface="+mn-ea"/>
                <a:cs typeface="+mn-cs"/>
              </a:defRPr>
            </a:lvl1pPr>
            <a:lvl2pPr marL="257175" indent="0" algn="ctr" defTabSz="914400" rtl="0" eaLnBrk="1" latinLnBrk="0" hangingPunct="1">
              <a:lnSpc>
                <a:spcPct val="90000"/>
              </a:lnSpc>
              <a:spcBef>
                <a:spcPts val="500"/>
              </a:spcBef>
              <a:buFont typeface="Arial" panose="020B0604020202020204" pitchFamily="34" charset="0"/>
              <a:buNone/>
              <a:defRPr lang="it-IT" sz="1125" kern="1200">
                <a:solidFill>
                  <a:schemeClr val="tx1"/>
                </a:solidFill>
                <a:latin typeface="+mn-lt"/>
                <a:ea typeface="+mn-ea"/>
                <a:cs typeface="+mn-cs"/>
              </a:defRPr>
            </a:lvl2pPr>
            <a:lvl3pPr marL="514350" indent="0" algn="ctr" defTabSz="914400" rtl="0" eaLnBrk="1" latinLnBrk="0" hangingPunct="1">
              <a:lnSpc>
                <a:spcPct val="90000"/>
              </a:lnSpc>
              <a:spcBef>
                <a:spcPts val="500"/>
              </a:spcBef>
              <a:buFont typeface="Arial" panose="020B0604020202020204" pitchFamily="34" charset="0"/>
              <a:buNone/>
              <a:defRPr lang="it-IT" sz="1013" kern="1200">
                <a:solidFill>
                  <a:schemeClr val="tx1"/>
                </a:solidFill>
                <a:latin typeface="+mn-lt"/>
                <a:ea typeface="+mn-ea"/>
                <a:cs typeface="+mn-cs"/>
              </a:defRPr>
            </a:lvl3pPr>
            <a:lvl4pPr marL="771525" indent="0" algn="ctr" defTabSz="914400" rtl="0" eaLnBrk="1" latinLnBrk="0" hangingPunct="1">
              <a:lnSpc>
                <a:spcPct val="90000"/>
              </a:lnSpc>
              <a:spcBef>
                <a:spcPts val="500"/>
              </a:spcBef>
              <a:buFont typeface="Arial" panose="020B0604020202020204" pitchFamily="34" charset="0"/>
              <a:buNone/>
              <a:defRPr lang="it-IT" sz="900" kern="1200">
                <a:solidFill>
                  <a:schemeClr val="tx1"/>
                </a:solidFill>
                <a:latin typeface="+mn-lt"/>
                <a:ea typeface="+mn-ea"/>
                <a:cs typeface="+mn-cs"/>
              </a:defRPr>
            </a:lvl4pPr>
            <a:lvl5pPr marL="1028700" indent="0" algn="ctr" defTabSz="914400" rtl="0" eaLnBrk="1" latinLnBrk="0" hangingPunct="1">
              <a:lnSpc>
                <a:spcPct val="90000"/>
              </a:lnSpc>
              <a:spcBef>
                <a:spcPts val="500"/>
              </a:spcBef>
              <a:buFont typeface="Arial" panose="020B0604020202020204" pitchFamily="34" charset="0"/>
              <a:buNone/>
              <a:defRPr lang="it-IT" sz="900" kern="1200">
                <a:solidFill>
                  <a:schemeClr val="tx1"/>
                </a:solidFill>
                <a:latin typeface="+mn-lt"/>
                <a:ea typeface="+mn-ea"/>
                <a:cs typeface="+mn-cs"/>
              </a:defRPr>
            </a:lvl5pPr>
            <a:lvl6pPr marL="1285875" indent="0" algn="ctr" defTabSz="914400" rtl="0" eaLnBrk="1" latinLnBrk="0" hangingPunct="1">
              <a:lnSpc>
                <a:spcPct val="90000"/>
              </a:lnSpc>
              <a:spcBef>
                <a:spcPts val="500"/>
              </a:spcBef>
              <a:buFont typeface="Arial" panose="020B0604020202020204" pitchFamily="34" charset="0"/>
              <a:buNone/>
              <a:defRPr lang="it-IT" sz="900" kern="1200">
                <a:solidFill>
                  <a:schemeClr val="tx1"/>
                </a:solidFill>
                <a:latin typeface="+mn-lt"/>
                <a:ea typeface="+mn-ea"/>
                <a:cs typeface="+mn-cs"/>
              </a:defRPr>
            </a:lvl6pPr>
            <a:lvl7pPr marL="1543050" indent="0" algn="ctr" defTabSz="914400" rtl="0" eaLnBrk="1" latinLnBrk="0" hangingPunct="1">
              <a:lnSpc>
                <a:spcPct val="90000"/>
              </a:lnSpc>
              <a:spcBef>
                <a:spcPts val="500"/>
              </a:spcBef>
              <a:buFont typeface="Arial" panose="020B0604020202020204" pitchFamily="34" charset="0"/>
              <a:buNone/>
              <a:defRPr lang="it-IT" sz="900" kern="1200">
                <a:solidFill>
                  <a:schemeClr val="tx1"/>
                </a:solidFill>
                <a:latin typeface="+mn-lt"/>
                <a:ea typeface="+mn-ea"/>
                <a:cs typeface="+mn-cs"/>
              </a:defRPr>
            </a:lvl7pPr>
            <a:lvl8pPr marL="1800225" indent="0" algn="ctr" defTabSz="914400" rtl="0" eaLnBrk="1" latinLnBrk="0" hangingPunct="1">
              <a:lnSpc>
                <a:spcPct val="90000"/>
              </a:lnSpc>
              <a:spcBef>
                <a:spcPts val="500"/>
              </a:spcBef>
              <a:buFont typeface="Arial" panose="020B0604020202020204" pitchFamily="34" charset="0"/>
              <a:buNone/>
              <a:defRPr lang="it-IT" sz="900" kern="1200">
                <a:solidFill>
                  <a:schemeClr val="tx1"/>
                </a:solidFill>
                <a:latin typeface="+mn-lt"/>
                <a:ea typeface="+mn-ea"/>
                <a:cs typeface="+mn-cs"/>
              </a:defRPr>
            </a:lvl8pPr>
            <a:lvl9pPr marL="2057400" indent="0" algn="ctr" defTabSz="914400" rtl="0" eaLnBrk="1" latinLnBrk="0" hangingPunct="1">
              <a:lnSpc>
                <a:spcPct val="90000"/>
              </a:lnSpc>
              <a:spcBef>
                <a:spcPts val="500"/>
              </a:spcBef>
              <a:buFont typeface="Arial" panose="020B0604020202020204" pitchFamily="34" charset="0"/>
              <a:buNone/>
              <a:defRPr lang="it-IT" sz="900" kern="1200">
                <a:solidFill>
                  <a:schemeClr val="tx1"/>
                </a:solidFill>
                <a:latin typeface="+mn-lt"/>
                <a:ea typeface="+mn-ea"/>
                <a:cs typeface="+mn-cs"/>
              </a:defRPr>
            </a:lvl9pPr>
          </a:lstStyle>
          <a:p>
            <a:endParaRPr lang="en-US">
              <a:ea typeface="Calibri"/>
              <a:cs typeface="Calibri"/>
            </a:endParaRPr>
          </a:p>
        </p:txBody>
      </p:sp>
      <p:sp>
        <p:nvSpPr>
          <p:cNvPr id="8" name="Sottotitolo 11">
            <a:extLst>
              <a:ext uri="{FF2B5EF4-FFF2-40B4-BE49-F238E27FC236}">
                <a16:creationId xmlns:a16="http://schemas.microsoft.com/office/drawing/2014/main" id="{3EBA3C6B-110B-0095-7F4E-950DBDD6BF9C}"/>
              </a:ext>
            </a:extLst>
          </p:cNvPr>
          <p:cNvSpPr txBox="1">
            <a:spLocks/>
          </p:cNvSpPr>
          <p:nvPr/>
        </p:nvSpPr>
        <p:spPr>
          <a:xfrm rot="10800000">
            <a:off x="-3587" y="1167082"/>
            <a:ext cx="2334287" cy="73144"/>
          </a:xfrm>
          <a:prstGeom prst="rect">
            <a:avLst/>
          </a:prstGeom>
          <a:gradFill>
            <a:gsLst>
              <a:gs pos="0">
                <a:schemeClr val="accent5"/>
              </a:gs>
              <a:gs pos="100000">
                <a:schemeClr val="accent2">
                  <a:lumMod val="97000"/>
                  <a:lumOff val="3000"/>
                </a:schemeClr>
              </a:gs>
              <a:gs pos="50000">
                <a:schemeClr val="accent1"/>
              </a:gs>
            </a:gsLst>
            <a:path path="circle">
              <a:fillToRect l="100000" t="100000"/>
            </a:path>
          </a:gradFill>
        </p:spPr>
        <p:txBody>
          <a:bodyPr vert="horz" lIns="91440" tIns="45720" rIns="91440" bIns="45720" rtlCol="0" anchor="ctr">
            <a:noAutofit/>
          </a:bodyPr>
          <a:lstStyle>
            <a:defPPr>
              <a:defRPr lang="it-IT"/>
            </a:defPPr>
            <a:lvl1pPr marL="0" indent="0" algn="ctr" defTabSz="914400" rtl="0" eaLnBrk="1" latinLnBrk="0" hangingPunct="1">
              <a:lnSpc>
                <a:spcPct val="90000"/>
              </a:lnSpc>
              <a:spcBef>
                <a:spcPts val="1000"/>
              </a:spcBef>
              <a:buFont typeface="Arial" panose="020B0604020202020204" pitchFamily="34" charset="0"/>
              <a:buNone/>
              <a:defRPr lang="it-IT" sz="1350" kern="1200" cap="all" spc="169" baseline="0">
                <a:solidFill>
                  <a:schemeClr val="bg1"/>
                </a:solidFill>
                <a:latin typeface="+mn-lt"/>
                <a:ea typeface="+mn-ea"/>
                <a:cs typeface="+mn-cs"/>
              </a:defRPr>
            </a:lvl1pPr>
            <a:lvl2pPr marL="257175" indent="0" algn="ctr" defTabSz="914400" rtl="0" eaLnBrk="1" latinLnBrk="0" hangingPunct="1">
              <a:lnSpc>
                <a:spcPct val="90000"/>
              </a:lnSpc>
              <a:spcBef>
                <a:spcPts val="500"/>
              </a:spcBef>
              <a:buFont typeface="Arial" panose="020B0604020202020204" pitchFamily="34" charset="0"/>
              <a:buNone/>
              <a:defRPr lang="it-IT" sz="1125" kern="1200">
                <a:solidFill>
                  <a:schemeClr val="tx1"/>
                </a:solidFill>
                <a:latin typeface="+mn-lt"/>
                <a:ea typeface="+mn-ea"/>
                <a:cs typeface="+mn-cs"/>
              </a:defRPr>
            </a:lvl2pPr>
            <a:lvl3pPr marL="514350" indent="0" algn="ctr" defTabSz="914400" rtl="0" eaLnBrk="1" latinLnBrk="0" hangingPunct="1">
              <a:lnSpc>
                <a:spcPct val="90000"/>
              </a:lnSpc>
              <a:spcBef>
                <a:spcPts val="500"/>
              </a:spcBef>
              <a:buFont typeface="Arial" panose="020B0604020202020204" pitchFamily="34" charset="0"/>
              <a:buNone/>
              <a:defRPr lang="it-IT" sz="1013" kern="1200">
                <a:solidFill>
                  <a:schemeClr val="tx1"/>
                </a:solidFill>
                <a:latin typeface="+mn-lt"/>
                <a:ea typeface="+mn-ea"/>
                <a:cs typeface="+mn-cs"/>
              </a:defRPr>
            </a:lvl3pPr>
            <a:lvl4pPr marL="771525" indent="0" algn="ctr" defTabSz="914400" rtl="0" eaLnBrk="1" latinLnBrk="0" hangingPunct="1">
              <a:lnSpc>
                <a:spcPct val="90000"/>
              </a:lnSpc>
              <a:spcBef>
                <a:spcPts val="500"/>
              </a:spcBef>
              <a:buFont typeface="Arial" panose="020B0604020202020204" pitchFamily="34" charset="0"/>
              <a:buNone/>
              <a:defRPr lang="it-IT" sz="900" kern="1200">
                <a:solidFill>
                  <a:schemeClr val="tx1"/>
                </a:solidFill>
                <a:latin typeface="+mn-lt"/>
                <a:ea typeface="+mn-ea"/>
                <a:cs typeface="+mn-cs"/>
              </a:defRPr>
            </a:lvl4pPr>
            <a:lvl5pPr marL="1028700" indent="0" algn="ctr" defTabSz="914400" rtl="0" eaLnBrk="1" latinLnBrk="0" hangingPunct="1">
              <a:lnSpc>
                <a:spcPct val="90000"/>
              </a:lnSpc>
              <a:spcBef>
                <a:spcPts val="500"/>
              </a:spcBef>
              <a:buFont typeface="Arial" panose="020B0604020202020204" pitchFamily="34" charset="0"/>
              <a:buNone/>
              <a:defRPr lang="it-IT" sz="900" kern="1200">
                <a:solidFill>
                  <a:schemeClr val="tx1"/>
                </a:solidFill>
                <a:latin typeface="+mn-lt"/>
                <a:ea typeface="+mn-ea"/>
                <a:cs typeface="+mn-cs"/>
              </a:defRPr>
            </a:lvl5pPr>
            <a:lvl6pPr marL="1285875" indent="0" algn="ctr" defTabSz="914400" rtl="0" eaLnBrk="1" latinLnBrk="0" hangingPunct="1">
              <a:lnSpc>
                <a:spcPct val="90000"/>
              </a:lnSpc>
              <a:spcBef>
                <a:spcPts val="500"/>
              </a:spcBef>
              <a:buFont typeface="Arial" panose="020B0604020202020204" pitchFamily="34" charset="0"/>
              <a:buNone/>
              <a:defRPr lang="it-IT" sz="900" kern="1200">
                <a:solidFill>
                  <a:schemeClr val="tx1"/>
                </a:solidFill>
                <a:latin typeface="+mn-lt"/>
                <a:ea typeface="+mn-ea"/>
                <a:cs typeface="+mn-cs"/>
              </a:defRPr>
            </a:lvl6pPr>
            <a:lvl7pPr marL="1543050" indent="0" algn="ctr" defTabSz="914400" rtl="0" eaLnBrk="1" latinLnBrk="0" hangingPunct="1">
              <a:lnSpc>
                <a:spcPct val="90000"/>
              </a:lnSpc>
              <a:spcBef>
                <a:spcPts val="500"/>
              </a:spcBef>
              <a:buFont typeface="Arial" panose="020B0604020202020204" pitchFamily="34" charset="0"/>
              <a:buNone/>
              <a:defRPr lang="it-IT" sz="900" kern="1200">
                <a:solidFill>
                  <a:schemeClr val="tx1"/>
                </a:solidFill>
                <a:latin typeface="+mn-lt"/>
                <a:ea typeface="+mn-ea"/>
                <a:cs typeface="+mn-cs"/>
              </a:defRPr>
            </a:lvl7pPr>
            <a:lvl8pPr marL="1800225" indent="0" algn="ctr" defTabSz="914400" rtl="0" eaLnBrk="1" latinLnBrk="0" hangingPunct="1">
              <a:lnSpc>
                <a:spcPct val="90000"/>
              </a:lnSpc>
              <a:spcBef>
                <a:spcPts val="500"/>
              </a:spcBef>
              <a:buFont typeface="Arial" panose="020B0604020202020204" pitchFamily="34" charset="0"/>
              <a:buNone/>
              <a:defRPr lang="it-IT" sz="900" kern="1200">
                <a:solidFill>
                  <a:schemeClr val="tx1"/>
                </a:solidFill>
                <a:latin typeface="+mn-lt"/>
                <a:ea typeface="+mn-ea"/>
                <a:cs typeface="+mn-cs"/>
              </a:defRPr>
            </a:lvl8pPr>
            <a:lvl9pPr marL="2057400" indent="0" algn="ctr" defTabSz="914400" rtl="0" eaLnBrk="1" latinLnBrk="0" hangingPunct="1">
              <a:lnSpc>
                <a:spcPct val="90000"/>
              </a:lnSpc>
              <a:spcBef>
                <a:spcPts val="500"/>
              </a:spcBef>
              <a:buFont typeface="Arial" panose="020B0604020202020204" pitchFamily="34" charset="0"/>
              <a:buNone/>
              <a:defRPr lang="it-IT" sz="900" kern="1200">
                <a:solidFill>
                  <a:schemeClr val="tx1"/>
                </a:solidFill>
                <a:latin typeface="+mn-lt"/>
                <a:ea typeface="+mn-ea"/>
                <a:cs typeface="+mn-cs"/>
              </a:defRPr>
            </a:lvl9pPr>
          </a:lstStyle>
          <a:p>
            <a:endParaRPr lang="en-US">
              <a:ea typeface="Calibri"/>
              <a:cs typeface="Calibri"/>
            </a:endParaRPr>
          </a:p>
        </p:txBody>
      </p:sp>
    </p:spTree>
    <p:extLst>
      <p:ext uri="{BB962C8B-B14F-4D97-AF65-F5344CB8AC3E}">
        <p14:creationId xmlns:p14="http://schemas.microsoft.com/office/powerpoint/2010/main" val="6392647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Rettangolo 4">
            <a:extLst>
              <a:ext uri="{FF2B5EF4-FFF2-40B4-BE49-F238E27FC236}">
                <a16:creationId xmlns:a16="http://schemas.microsoft.com/office/drawing/2014/main" id="{C80227B8-A24C-8C29-034A-D7700B887685}"/>
              </a:ext>
              <a:ext uri="{C183D7F6-B498-43B3-948B-1728B52AA6E4}">
                <adec:decorative xmlns:adec="http://schemas.microsoft.com/office/drawing/2017/decorative" val="1"/>
              </a:ext>
            </a:extLst>
          </p:cNvPr>
          <p:cNvSpPr/>
          <p:nvPr/>
        </p:nvSpPr>
        <p:spPr>
          <a:xfrm>
            <a:off x="-28258" y="9186105"/>
            <a:ext cx="6858000" cy="707885"/>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it-IT"/>
            </a:defPPr>
          </a:lstStyle>
          <a:p>
            <a:pPr algn="ctr" rtl="0"/>
            <a:endParaRPr lang="it-IT" sz="1013"/>
          </a:p>
        </p:txBody>
      </p:sp>
      <p:sp>
        <p:nvSpPr>
          <p:cNvPr id="7" name="CasellaDiTesto 6">
            <a:extLst>
              <a:ext uri="{FF2B5EF4-FFF2-40B4-BE49-F238E27FC236}">
                <a16:creationId xmlns:a16="http://schemas.microsoft.com/office/drawing/2014/main" id="{2CE45389-0571-E705-F86D-D68B620AE79D}"/>
              </a:ext>
            </a:extLst>
          </p:cNvPr>
          <p:cNvSpPr txBox="1"/>
          <p:nvPr/>
        </p:nvSpPr>
        <p:spPr>
          <a:xfrm>
            <a:off x="1692905" y="9317869"/>
            <a:ext cx="3426063"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sz="2400" cap="all">
                <a:solidFill>
                  <a:schemeClr val="bg1"/>
                </a:solidFill>
                <a:latin typeface="Times New Roman"/>
              </a:rPr>
              <a:t>4 – test web server</a:t>
            </a:r>
            <a:endParaRPr lang="it-IT" sz="1050">
              <a:solidFill>
                <a:schemeClr val="bg1"/>
              </a:solidFill>
            </a:endParaRPr>
          </a:p>
        </p:txBody>
      </p:sp>
      <p:sp>
        <p:nvSpPr>
          <p:cNvPr id="3" name="CasellaDiTesto 2">
            <a:extLst>
              <a:ext uri="{FF2B5EF4-FFF2-40B4-BE49-F238E27FC236}">
                <a16:creationId xmlns:a16="http://schemas.microsoft.com/office/drawing/2014/main" id="{B3DD4223-233F-97F6-1A92-4DB9AE893DFA}"/>
              </a:ext>
            </a:extLst>
          </p:cNvPr>
          <p:cNvSpPr txBox="1"/>
          <p:nvPr/>
        </p:nvSpPr>
        <p:spPr>
          <a:xfrm>
            <a:off x="239241" y="1310535"/>
            <a:ext cx="6315324"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it-IT" sz="2400">
                <a:solidFill>
                  <a:schemeClr val="bg1"/>
                </a:solidFill>
                <a:latin typeface="Times New Roman"/>
                <a:ea typeface="Calibri"/>
                <a:cs typeface="Calibri"/>
              </a:rPr>
              <a:t>Inserendo due </a:t>
            </a:r>
            <a:r>
              <a:rPr lang="it-IT" sz="2400" err="1">
                <a:solidFill>
                  <a:schemeClr val="bg1"/>
                </a:solidFill>
                <a:latin typeface="Times New Roman"/>
                <a:ea typeface="Calibri"/>
                <a:cs typeface="Calibri"/>
              </a:rPr>
              <a:t>path</a:t>
            </a:r>
            <a:r>
              <a:rPr lang="it-IT" sz="2400">
                <a:solidFill>
                  <a:schemeClr val="bg1"/>
                </a:solidFill>
                <a:latin typeface="Times New Roman"/>
                <a:ea typeface="Calibri"/>
                <a:cs typeface="Calibri"/>
              </a:rPr>
              <a:t> differenti, si può osservare quali dei metodi HTTP più comuni testati saranno attivi.</a:t>
            </a:r>
            <a:endParaRPr lang="en-US" sz="2400">
              <a:solidFill>
                <a:schemeClr val="bg1"/>
              </a:solidFill>
            </a:endParaRPr>
          </a:p>
        </p:txBody>
      </p:sp>
      <p:pic>
        <p:nvPicPr>
          <p:cNvPr id="4" name="Immagine 3" descr="Immagine che contiene testo, schermata, Carattere&#10;&#10;Descrizione generata automaticamente">
            <a:extLst>
              <a:ext uri="{FF2B5EF4-FFF2-40B4-BE49-F238E27FC236}">
                <a16:creationId xmlns:a16="http://schemas.microsoft.com/office/drawing/2014/main" id="{C1777446-315E-4F03-EED9-B469D6AAA34D}"/>
              </a:ext>
            </a:extLst>
          </p:cNvPr>
          <p:cNvPicPr>
            <a:picLocks noChangeAspect="1"/>
          </p:cNvPicPr>
          <p:nvPr/>
        </p:nvPicPr>
        <p:blipFill>
          <a:blip r:embed="rId3"/>
          <a:stretch>
            <a:fillRect/>
          </a:stretch>
        </p:blipFill>
        <p:spPr>
          <a:xfrm>
            <a:off x="847407" y="2738005"/>
            <a:ext cx="5113020" cy="3453359"/>
          </a:xfrm>
          <a:prstGeom prst="rect">
            <a:avLst/>
          </a:prstGeom>
        </p:spPr>
      </p:pic>
      <p:sp>
        <p:nvSpPr>
          <p:cNvPr id="6" name="Sottotitolo 14">
            <a:extLst>
              <a:ext uri="{FF2B5EF4-FFF2-40B4-BE49-F238E27FC236}">
                <a16:creationId xmlns:a16="http://schemas.microsoft.com/office/drawing/2014/main" id="{DB75FA3F-8E0C-1F41-8369-D2DFB24A98FB}"/>
              </a:ext>
            </a:extLst>
          </p:cNvPr>
          <p:cNvSpPr txBox="1">
            <a:spLocks/>
          </p:cNvSpPr>
          <p:nvPr/>
        </p:nvSpPr>
        <p:spPr>
          <a:xfrm>
            <a:off x="528" y="-2902"/>
            <a:ext cx="2871366" cy="533400"/>
          </a:xfrm>
          <a:prstGeom prst="rect">
            <a:avLst/>
          </a:prstGeom>
          <a:gradFill flip="none" rotWithShape="1">
            <a:gsLst>
              <a:gs pos="0">
                <a:schemeClr val="accent5"/>
              </a:gs>
              <a:gs pos="100000">
                <a:schemeClr val="accent2">
                  <a:lumMod val="97000"/>
                  <a:lumOff val="3000"/>
                </a:schemeClr>
              </a:gs>
              <a:gs pos="50000">
                <a:schemeClr val="accent1"/>
              </a:gs>
            </a:gsLst>
            <a:lin ang="10200000" scaled="0"/>
            <a:tileRect/>
          </a:gradFill>
        </p:spPr>
        <p:txBody>
          <a:bodyPr vert="horz" lIns="91440" tIns="45720" rIns="91440" bIns="45720" rtlCol="0" anchor="ctr">
            <a:noAutofit/>
          </a:bodyPr>
          <a:lstStyle>
            <a:defPPr rtl="0">
              <a:defRPr lang="it-IT"/>
            </a:defPPr>
            <a:lvl1pPr marL="0" algn="l" defTabSz="914400" rtl="0" eaLnBrk="1" latinLnBrk="0" hangingPunct="1">
              <a:defRPr lang="it-IT" sz="1800" kern="1200">
                <a:solidFill>
                  <a:schemeClr val="tx1"/>
                </a:solidFill>
                <a:latin typeface="+mn-lt"/>
                <a:ea typeface="+mn-ea"/>
                <a:cs typeface="+mn-cs"/>
              </a:defRPr>
            </a:lvl1pPr>
            <a:lvl2pPr marL="457200" algn="l" defTabSz="914400" rtl="0" eaLnBrk="1" latinLnBrk="0" hangingPunct="1">
              <a:defRPr lang="it-IT" sz="1800" kern="1200">
                <a:solidFill>
                  <a:schemeClr val="tx1"/>
                </a:solidFill>
                <a:latin typeface="+mn-lt"/>
                <a:ea typeface="+mn-ea"/>
                <a:cs typeface="+mn-cs"/>
              </a:defRPr>
            </a:lvl2pPr>
            <a:lvl3pPr marL="914400" algn="l" defTabSz="914400" rtl="0" eaLnBrk="1" latinLnBrk="0" hangingPunct="1">
              <a:defRPr lang="it-IT" sz="1800" kern="1200">
                <a:solidFill>
                  <a:schemeClr val="tx1"/>
                </a:solidFill>
                <a:latin typeface="+mn-lt"/>
                <a:ea typeface="+mn-ea"/>
                <a:cs typeface="+mn-cs"/>
              </a:defRPr>
            </a:lvl3pPr>
            <a:lvl4pPr marL="1371600" algn="l" defTabSz="914400" rtl="0" eaLnBrk="1" latinLnBrk="0" hangingPunct="1">
              <a:defRPr lang="it-IT" sz="1800" kern="1200">
                <a:solidFill>
                  <a:schemeClr val="tx1"/>
                </a:solidFill>
                <a:latin typeface="+mn-lt"/>
                <a:ea typeface="+mn-ea"/>
                <a:cs typeface="+mn-cs"/>
              </a:defRPr>
            </a:lvl4pPr>
            <a:lvl5pPr marL="1828800" algn="l" defTabSz="914400" rtl="0" eaLnBrk="1" latinLnBrk="0" hangingPunct="1">
              <a:defRPr lang="it-IT" sz="1800" kern="1200">
                <a:solidFill>
                  <a:schemeClr val="tx1"/>
                </a:solidFill>
                <a:latin typeface="+mn-lt"/>
                <a:ea typeface="+mn-ea"/>
                <a:cs typeface="+mn-cs"/>
              </a:defRPr>
            </a:lvl5pPr>
            <a:lvl6pPr marL="2286000" algn="l" defTabSz="914400" rtl="0" eaLnBrk="1" latinLnBrk="0" hangingPunct="1">
              <a:defRPr lang="it-IT" sz="1800" kern="1200">
                <a:solidFill>
                  <a:schemeClr val="tx1"/>
                </a:solidFill>
                <a:latin typeface="+mn-lt"/>
                <a:ea typeface="+mn-ea"/>
                <a:cs typeface="+mn-cs"/>
              </a:defRPr>
            </a:lvl6pPr>
            <a:lvl7pPr marL="2743200" algn="l" defTabSz="914400" rtl="0" eaLnBrk="1" latinLnBrk="0" hangingPunct="1">
              <a:defRPr lang="it-IT" sz="1800" kern="1200">
                <a:solidFill>
                  <a:schemeClr val="tx1"/>
                </a:solidFill>
                <a:latin typeface="+mn-lt"/>
                <a:ea typeface="+mn-ea"/>
                <a:cs typeface="+mn-cs"/>
              </a:defRPr>
            </a:lvl7pPr>
            <a:lvl8pPr marL="3200400" algn="l" defTabSz="914400" rtl="0" eaLnBrk="1" latinLnBrk="0" hangingPunct="1">
              <a:defRPr lang="it-IT" sz="1800" kern="1200">
                <a:solidFill>
                  <a:schemeClr val="tx1"/>
                </a:solidFill>
                <a:latin typeface="+mn-lt"/>
                <a:ea typeface="+mn-ea"/>
                <a:cs typeface="+mn-cs"/>
              </a:defRPr>
            </a:lvl8pPr>
            <a:lvl9pPr marL="3657600" algn="l" defTabSz="914400" rtl="0" eaLnBrk="1" latinLnBrk="0" hangingPunct="1">
              <a:defRPr lang="it-IT" sz="1800" kern="1200">
                <a:solidFill>
                  <a:schemeClr val="tx1"/>
                </a:solidFill>
                <a:latin typeface="+mn-lt"/>
                <a:ea typeface="+mn-ea"/>
                <a:cs typeface="+mn-cs"/>
              </a:defRPr>
            </a:lvl9pPr>
          </a:lstStyle>
          <a:p>
            <a:pPr algn="ctr"/>
            <a:endParaRPr lang="it-IT" sz="1400" cap="all">
              <a:solidFill>
                <a:schemeClr val="bg1"/>
              </a:solidFill>
              <a:latin typeface="Times New Roman"/>
              <a:cs typeface="Times New Roman"/>
            </a:endParaRPr>
          </a:p>
        </p:txBody>
      </p:sp>
      <p:sp>
        <p:nvSpPr>
          <p:cNvPr id="9" name="CasellaDiTesto 8">
            <a:extLst>
              <a:ext uri="{FF2B5EF4-FFF2-40B4-BE49-F238E27FC236}">
                <a16:creationId xmlns:a16="http://schemas.microsoft.com/office/drawing/2014/main" id="{DE77E54B-ABFC-D0C3-92B9-57387FA732D7}"/>
              </a:ext>
            </a:extLst>
          </p:cNvPr>
          <p:cNvSpPr txBox="1"/>
          <p:nvPr/>
        </p:nvSpPr>
        <p:spPr>
          <a:xfrm>
            <a:off x="-1905" y="62864"/>
            <a:ext cx="256032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it-IT" sz="1400" cap="all">
                <a:solidFill>
                  <a:schemeClr val="bg1"/>
                </a:solidFill>
                <a:latin typeface="Times New Roman"/>
                <a:cs typeface="Times New Roman"/>
              </a:rPr>
              <a:t>Esecuzione del codice</a:t>
            </a:r>
          </a:p>
          <a:p>
            <a:pPr algn="l"/>
            <a:endParaRPr lang="it-IT">
              <a:ea typeface="Calibri"/>
              <a:cs typeface="Calibri"/>
            </a:endParaRPr>
          </a:p>
        </p:txBody>
      </p:sp>
      <p:sp>
        <p:nvSpPr>
          <p:cNvPr id="12" name="Sottotitolo 11">
            <a:extLst>
              <a:ext uri="{FF2B5EF4-FFF2-40B4-BE49-F238E27FC236}">
                <a16:creationId xmlns:a16="http://schemas.microsoft.com/office/drawing/2014/main" id="{92341FAF-DF98-1FC8-9656-391A3E50A261}"/>
              </a:ext>
            </a:extLst>
          </p:cNvPr>
          <p:cNvSpPr txBox="1">
            <a:spLocks/>
          </p:cNvSpPr>
          <p:nvPr/>
        </p:nvSpPr>
        <p:spPr>
          <a:xfrm rot="5400000">
            <a:off x="-697780" y="3863469"/>
            <a:ext cx="2334287" cy="73144"/>
          </a:xfrm>
          <a:prstGeom prst="rect">
            <a:avLst/>
          </a:prstGeom>
          <a:gradFill>
            <a:gsLst>
              <a:gs pos="0">
                <a:schemeClr val="accent5"/>
              </a:gs>
              <a:gs pos="100000">
                <a:schemeClr val="accent2">
                  <a:lumMod val="97000"/>
                  <a:lumOff val="3000"/>
                </a:schemeClr>
              </a:gs>
              <a:gs pos="50000">
                <a:schemeClr val="accent1"/>
              </a:gs>
            </a:gsLst>
            <a:path path="circle">
              <a:fillToRect l="100000" t="100000"/>
            </a:path>
          </a:gradFill>
        </p:spPr>
        <p:txBody>
          <a:bodyPr vert="horz" lIns="91440" tIns="45720" rIns="91440" bIns="45720" rtlCol="0" anchor="ctr">
            <a:noAutofit/>
          </a:bodyPr>
          <a:lstStyle>
            <a:defPPr>
              <a:defRPr lang="it-IT"/>
            </a:defPPr>
            <a:lvl1pPr marL="0" indent="0" algn="ctr" defTabSz="914400" rtl="0" eaLnBrk="1" latinLnBrk="0" hangingPunct="1">
              <a:lnSpc>
                <a:spcPct val="90000"/>
              </a:lnSpc>
              <a:spcBef>
                <a:spcPts val="1000"/>
              </a:spcBef>
              <a:buFont typeface="Arial" panose="020B0604020202020204" pitchFamily="34" charset="0"/>
              <a:buNone/>
              <a:defRPr lang="it-IT" sz="1350" kern="1200" cap="all" spc="169" baseline="0">
                <a:solidFill>
                  <a:schemeClr val="bg1"/>
                </a:solidFill>
                <a:latin typeface="+mn-lt"/>
                <a:ea typeface="+mn-ea"/>
                <a:cs typeface="+mn-cs"/>
              </a:defRPr>
            </a:lvl1pPr>
            <a:lvl2pPr marL="257175" indent="0" algn="ctr" defTabSz="914400" rtl="0" eaLnBrk="1" latinLnBrk="0" hangingPunct="1">
              <a:lnSpc>
                <a:spcPct val="90000"/>
              </a:lnSpc>
              <a:spcBef>
                <a:spcPts val="500"/>
              </a:spcBef>
              <a:buFont typeface="Arial" panose="020B0604020202020204" pitchFamily="34" charset="0"/>
              <a:buNone/>
              <a:defRPr lang="it-IT" sz="1125" kern="1200">
                <a:solidFill>
                  <a:schemeClr val="tx1"/>
                </a:solidFill>
                <a:latin typeface="+mn-lt"/>
                <a:ea typeface="+mn-ea"/>
                <a:cs typeface="+mn-cs"/>
              </a:defRPr>
            </a:lvl2pPr>
            <a:lvl3pPr marL="514350" indent="0" algn="ctr" defTabSz="914400" rtl="0" eaLnBrk="1" latinLnBrk="0" hangingPunct="1">
              <a:lnSpc>
                <a:spcPct val="90000"/>
              </a:lnSpc>
              <a:spcBef>
                <a:spcPts val="500"/>
              </a:spcBef>
              <a:buFont typeface="Arial" panose="020B0604020202020204" pitchFamily="34" charset="0"/>
              <a:buNone/>
              <a:defRPr lang="it-IT" sz="1013" kern="1200">
                <a:solidFill>
                  <a:schemeClr val="tx1"/>
                </a:solidFill>
                <a:latin typeface="+mn-lt"/>
                <a:ea typeface="+mn-ea"/>
                <a:cs typeface="+mn-cs"/>
              </a:defRPr>
            </a:lvl3pPr>
            <a:lvl4pPr marL="771525" indent="0" algn="ctr" defTabSz="914400" rtl="0" eaLnBrk="1" latinLnBrk="0" hangingPunct="1">
              <a:lnSpc>
                <a:spcPct val="90000"/>
              </a:lnSpc>
              <a:spcBef>
                <a:spcPts val="500"/>
              </a:spcBef>
              <a:buFont typeface="Arial" panose="020B0604020202020204" pitchFamily="34" charset="0"/>
              <a:buNone/>
              <a:defRPr lang="it-IT" sz="900" kern="1200">
                <a:solidFill>
                  <a:schemeClr val="tx1"/>
                </a:solidFill>
                <a:latin typeface="+mn-lt"/>
                <a:ea typeface="+mn-ea"/>
                <a:cs typeface="+mn-cs"/>
              </a:defRPr>
            </a:lvl4pPr>
            <a:lvl5pPr marL="1028700" indent="0" algn="ctr" defTabSz="914400" rtl="0" eaLnBrk="1" latinLnBrk="0" hangingPunct="1">
              <a:lnSpc>
                <a:spcPct val="90000"/>
              </a:lnSpc>
              <a:spcBef>
                <a:spcPts val="500"/>
              </a:spcBef>
              <a:buFont typeface="Arial" panose="020B0604020202020204" pitchFamily="34" charset="0"/>
              <a:buNone/>
              <a:defRPr lang="it-IT" sz="900" kern="1200">
                <a:solidFill>
                  <a:schemeClr val="tx1"/>
                </a:solidFill>
                <a:latin typeface="+mn-lt"/>
                <a:ea typeface="+mn-ea"/>
                <a:cs typeface="+mn-cs"/>
              </a:defRPr>
            </a:lvl5pPr>
            <a:lvl6pPr marL="1285875" indent="0" algn="ctr" defTabSz="914400" rtl="0" eaLnBrk="1" latinLnBrk="0" hangingPunct="1">
              <a:lnSpc>
                <a:spcPct val="90000"/>
              </a:lnSpc>
              <a:spcBef>
                <a:spcPts val="500"/>
              </a:spcBef>
              <a:buFont typeface="Arial" panose="020B0604020202020204" pitchFamily="34" charset="0"/>
              <a:buNone/>
              <a:defRPr lang="it-IT" sz="900" kern="1200">
                <a:solidFill>
                  <a:schemeClr val="tx1"/>
                </a:solidFill>
                <a:latin typeface="+mn-lt"/>
                <a:ea typeface="+mn-ea"/>
                <a:cs typeface="+mn-cs"/>
              </a:defRPr>
            </a:lvl6pPr>
            <a:lvl7pPr marL="1543050" indent="0" algn="ctr" defTabSz="914400" rtl="0" eaLnBrk="1" latinLnBrk="0" hangingPunct="1">
              <a:lnSpc>
                <a:spcPct val="90000"/>
              </a:lnSpc>
              <a:spcBef>
                <a:spcPts val="500"/>
              </a:spcBef>
              <a:buFont typeface="Arial" panose="020B0604020202020204" pitchFamily="34" charset="0"/>
              <a:buNone/>
              <a:defRPr lang="it-IT" sz="900" kern="1200">
                <a:solidFill>
                  <a:schemeClr val="tx1"/>
                </a:solidFill>
                <a:latin typeface="+mn-lt"/>
                <a:ea typeface="+mn-ea"/>
                <a:cs typeface="+mn-cs"/>
              </a:defRPr>
            </a:lvl7pPr>
            <a:lvl8pPr marL="1800225" indent="0" algn="ctr" defTabSz="914400" rtl="0" eaLnBrk="1" latinLnBrk="0" hangingPunct="1">
              <a:lnSpc>
                <a:spcPct val="90000"/>
              </a:lnSpc>
              <a:spcBef>
                <a:spcPts val="500"/>
              </a:spcBef>
              <a:buFont typeface="Arial" panose="020B0604020202020204" pitchFamily="34" charset="0"/>
              <a:buNone/>
              <a:defRPr lang="it-IT" sz="900" kern="1200">
                <a:solidFill>
                  <a:schemeClr val="tx1"/>
                </a:solidFill>
                <a:latin typeface="+mn-lt"/>
                <a:ea typeface="+mn-ea"/>
                <a:cs typeface="+mn-cs"/>
              </a:defRPr>
            </a:lvl8pPr>
            <a:lvl9pPr marL="2057400" indent="0" algn="ctr" defTabSz="914400" rtl="0" eaLnBrk="1" latinLnBrk="0" hangingPunct="1">
              <a:lnSpc>
                <a:spcPct val="90000"/>
              </a:lnSpc>
              <a:spcBef>
                <a:spcPts val="500"/>
              </a:spcBef>
              <a:buFont typeface="Arial" panose="020B0604020202020204" pitchFamily="34" charset="0"/>
              <a:buNone/>
              <a:defRPr lang="it-IT" sz="900" kern="1200">
                <a:solidFill>
                  <a:schemeClr val="tx1"/>
                </a:solidFill>
                <a:latin typeface="+mn-lt"/>
                <a:ea typeface="+mn-ea"/>
                <a:cs typeface="+mn-cs"/>
              </a:defRPr>
            </a:lvl9pPr>
          </a:lstStyle>
          <a:p>
            <a:endParaRPr lang="en-US">
              <a:ea typeface="Calibri"/>
              <a:cs typeface="Calibri"/>
            </a:endParaRPr>
          </a:p>
        </p:txBody>
      </p:sp>
      <p:sp>
        <p:nvSpPr>
          <p:cNvPr id="14" name="Sottotitolo 11">
            <a:extLst>
              <a:ext uri="{FF2B5EF4-FFF2-40B4-BE49-F238E27FC236}">
                <a16:creationId xmlns:a16="http://schemas.microsoft.com/office/drawing/2014/main" id="{4E9AB45F-77F8-704C-F139-5C4ED4CB0986}"/>
              </a:ext>
            </a:extLst>
          </p:cNvPr>
          <p:cNvSpPr txBox="1">
            <a:spLocks/>
          </p:cNvSpPr>
          <p:nvPr/>
        </p:nvSpPr>
        <p:spPr>
          <a:xfrm rot="10800000">
            <a:off x="4521318" y="6505609"/>
            <a:ext cx="2334287" cy="73144"/>
          </a:xfrm>
          <a:prstGeom prst="rect">
            <a:avLst/>
          </a:prstGeom>
          <a:gradFill>
            <a:gsLst>
              <a:gs pos="0">
                <a:schemeClr val="accent5"/>
              </a:gs>
              <a:gs pos="100000">
                <a:schemeClr val="accent2">
                  <a:lumMod val="97000"/>
                  <a:lumOff val="3000"/>
                </a:schemeClr>
              </a:gs>
              <a:gs pos="50000">
                <a:schemeClr val="accent1"/>
              </a:gs>
            </a:gsLst>
            <a:path path="circle">
              <a:fillToRect l="100000" t="100000"/>
            </a:path>
          </a:gradFill>
        </p:spPr>
        <p:txBody>
          <a:bodyPr vert="horz" lIns="91440" tIns="45720" rIns="91440" bIns="45720" rtlCol="0" anchor="ctr">
            <a:noAutofit/>
          </a:bodyPr>
          <a:lstStyle>
            <a:defPPr>
              <a:defRPr lang="it-IT"/>
            </a:defPPr>
            <a:lvl1pPr marL="0" indent="0" algn="ctr" defTabSz="914400" rtl="0" eaLnBrk="1" latinLnBrk="0" hangingPunct="1">
              <a:lnSpc>
                <a:spcPct val="90000"/>
              </a:lnSpc>
              <a:spcBef>
                <a:spcPts val="1000"/>
              </a:spcBef>
              <a:buFont typeface="Arial" panose="020B0604020202020204" pitchFamily="34" charset="0"/>
              <a:buNone/>
              <a:defRPr lang="it-IT" sz="1350" kern="1200" cap="all" spc="169" baseline="0">
                <a:solidFill>
                  <a:schemeClr val="bg1"/>
                </a:solidFill>
                <a:latin typeface="+mn-lt"/>
                <a:ea typeface="+mn-ea"/>
                <a:cs typeface="+mn-cs"/>
              </a:defRPr>
            </a:lvl1pPr>
            <a:lvl2pPr marL="257175" indent="0" algn="ctr" defTabSz="914400" rtl="0" eaLnBrk="1" latinLnBrk="0" hangingPunct="1">
              <a:lnSpc>
                <a:spcPct val="90000"/>
              </a:lnSpc>
              <a:spcBef>
                <a:spcPts val="500"/>
              </a:spcBef>
              <a:buFont typeface="Arial" panose="020B0604020202020204" pitchFamily="34" charset="0"/>
              <a:buNone/>
              <a:defRPr lang="it-IT" sz="1125" kern="1200">
                <a:solidFill>
                  <a:schemeClr val="tx1"/>
                </a:solidFill>
                <a:latin typeface="+mn-lt"/>
                <a:ea typeface="+mn-ea"/>
                <a:cs typeface="+mn-cs"/>
              </a:defRPr>
            </a:lvl2pPr>
            <a:lvl3pPr marL="514350" indent="0" algn="ctr" defTabSz="914400" rtl="0" eaLnBrk="1" latinLnBrk="0" hangingPunct="1">
              <a:lnSpc>
                <a:spcPct val="90000"/>
              </a:lnSpc>
              <a:spcBef>
                <a:spcPts val="500"/>
              </a:spcBef>
              <a:buFont typeface="Arial" panose="020B0604020202020204" pitchFamily="34" charset="0"/>
              <a:buNone/>
              <a:defRPr lang="it-IT" sz="1013" kern="1200">
                <a:solidFill>
                  <a:schemeClr val="tx1"/>
                </a:solidFill>
                <a:latin typeface="+mn-lt"/>
                <a:ea typeface="+mn-ea"/>
                <a:cs typeface="+mn-cs"/>
              </a:defRPr>
            </a:lvl3pPr>
            <a:lvl4pPr marL="771525" indent="0" algn="ctr" defTabSz="914400" rtl="0" eaLnBrk="1" latinLnBrk="0" hangingPunct="1">
              <a:lnSpc>
                <a:spcPct val="90000"/>
              </a:lnSpc>
              <a:spcBef>
                <a:spcPts val="500"/>
              </a:spcBef>
              <a:buFont typeface="Arial" panose="020B0604020202020204" pitchFamily="34" charset="0"/>
              <a:buNone/>
              <a:defRPr lang="it-IT" sz="900" kern="1200">
                <a:solidFill>
                  <a:schemeClr val="tx1"/>
                </a:solidFill>
                <a:latin typeface="+mn-lt"/>
                <a:ea typeface="+mn-ea"/>
                <a:cs typeface="+mn-cs"/>
              </a:defRPr>
            </a:lvl4pPr>
            <a:lvl5pPr marL="1028700" indent="0" algn="ctr" defTabSz="914400" rtl="0" eaLnBrk="1" latinLnBrk="0" hangingPunct="1">
              <a:lnSpc>
                <a:spcPct val="90000"/>
              </a:lnSpc>
              <a:spcBef>
                <a:spcPts val="500"/>
              </a:spcBef>
              <a:buFont typeface="Arial" panose="020B0604020202020204" pitchFamily="34" charset="0"/>
              <a:buNone/>
              <a:defRPr lang="it-IT" sz="900" kern="1200">
                <a:solidFill>
                  <a:schemeClr val="tx1"/>
                </a:solidFill>
                <a:latin typeface="+mn-lt"/>
                <a:ea typeface="+mn-ea"/>
                <a:cs typeface="+mn-cs"/>
              </a:defRPr>
            </a:lvl5pPr>
            <a:lvl6pPr marL="1285875" indent="0" algn="ctr" defTabSz="914400" rtl="0" eaLnBrk="1" latinLnBrk="0" hangingPunct="1">
              <a:lnSpc>
                <a:spcPct val="90000"/>
              </a:lnSpc>
              <a:spcBef>
                <a:spcPts val="500"/>
              </a:spcBef>
              <a:buFont typeface="Arial" panose="020B0604020202020204" pitchFamily="34" charset="0"/>
              <a:buNone/>
              <a:defRPr lang="it-IT" sz="900" kern="1200">
                <a:solidFill>
                  <a:schemeClr val="tx1"/>
                </a:solidFill>
                <a:latin typeface="+mn-lt"/>
                <a:ea typeface="+mn-ea"/>
                <a:cs typeface="+mn-cs"/>
              </a:defRPr>
            </a:lvl6pPr>
            <a:lvl7pPr marL="1543050" indent="0" algn="ctr" defTabSz="914400" rtl="0" eaLnBrk="1" latinLnBrk="0" hangingPunct="1">
              <a:lnSpc>
                <a:spcPct val="90000"/>
              </a:lnSpc>
              <a:spcBef>
                <a:spcPts val="500"/>
              </a:spcBef>
              <a:buFont typeface="Arial" panose="020B0604020202020204" pitchFamily="34" charset="0"/>
              <a:buNone/>
              <a:defRPr lang="it-IT" sz="900" kern="1200">
                <a:solidFill>
                  <a:schemeClr val="tx1"/>
                </a:solidFill>
                <a:latin typeface="+mn-lt"/>
                <a:ea typeface="+mn-ea"/>
                <a:cs typeface="+mn-cs"/>
              </a:defRPr>
            </a:lvl7pPr>
            <a:lvl8pPr marL="1800225" indent="0" algn="ctr" defTabSz="914400" rtl="0" eaLnBrk="1" latinLnBrk="0" hangingPunct="1">
              <a:lnSpc>
                <a:spcPct val="90000"/>
              </a:lnSpc>
              <a:spcBef>
                <a:spcPts val="500"/>
              </a:spcBef>
              <a:buFont typeface="Arial" panose="020B0604020202020204" pitchFamily="34" charset="0"/>
              <a:buNone/>
              <a:defRPr lang="it-IT" sz="900" kern="1200">
                <a:solidFill>
                  <a:schemeClr val="tx1"/>
                </a:solidFill>
                <a:latin typeface="+mn-lt"/>
                <a:ea typeface="+mn-ea"/>
                <a:cs typeface="+mn-cs"/>
              </a:defRPr>
            </a:lvl8pPr>
            <a:lvl9pPr marL="2057400" indent="0" algn="ctr" defTabSz="914400" rtl="0" eaLnBrk="1" latinLnBrk="0" hangingPunct="1">
              <a:lnSpc>
                <a:spcPct val="90000"/>
              </a:lnSpc>
              <a:spcBef>
                <a:spcPts val="500"/>
              </a:spcBef>
              <a:buFont typeface="Arial" panose="020B0604020202020204" pitchFamily="34" charset="0"/>
              <a:buNone/>
              <a:defRPr lang="it-IT" sz="900" kern="1200">
                <a:solidFill>
                  <a:schemeClr val="tx1"/>
                </a:solidFill>
                <a:latin typeface="+mn-lt"/>
                <a:ea typeface="+mn-ea"/>
                <a:cs typeface="+mn-cs"/>
              </a:defRPr>
            </a:lvl9pPr>
          </a:lstStyle>
          <a:p>
            <a:endParaRPr lang="en-US">
              <a:ea typeface="Calibri"/>
              <a:cs typeface="Calibri"/>
            </a:endParaRPr>
          </a:p>
        </p:txBody>
      </p:sp>
      <p:sp>
        <p:nvSpPr>
          <p:cNvPr id="8" name="Rectangle 7">
            <a:extLst>
              <a:ext uri="{FF2B5EF4-FFF2-40B4-BE49-F238E27FC236}">
                <a16:creationId xmlns:a16="http://schemas.microsoft.com/office/drawing/2014/main" id="{BB62193D-2F8A-D1E6-C54B-08AFCF1F1993}"/>
              </a:ext>
            </a:extLst>
          </p:cNvPr>
          <p:cNvSpPr/>
          <p:nvPr/>
        </p:nvSpPr>
        <p:spPr>
          <a:xfrm>
            <a:off x="854843" y="2738519"/>
            <a:ext cx="5110032" cy="3450084"/>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Protocollo HTTP: cos'è e come funziona passo passo">
            <a:extLst>
              <a:ext uri="{FF2B5EF4-FFF2-40B4-BE49-F238E27FC236}">
                <a16:creationId xmlns:a16="http://schemas.microsoft.com/office/drawing/2014/main" id="{F58F8C7F-FA69-16FD-BFAC-BD0A6A24A215}"/>
              </a:ext>
            </a:extLst>
          </p:cNvPr>
          <p:cNvPicPr>
            <a:picLocks noChangeAspect="1"/>
          </p:cNvPicPr>
          <p:nvPr/>
        </p:nvPicPr>
        <p:blipFill>
          <a:blip r:embed="rId4"/>
          <a:stretch>
            <a:fillRect/>
          </a:stretch>
        </p:blipFill>
        <p:spPr>
          <a:xfrm>
            <a:off x="236818" y="6580469"/>
            <a:ext cx="3592053" cy="2334477"/>
          </a:xfrm>
          <a:prstGeom prst="rect">
            <a:avLst/>
          </a:prstGeom>
        </p:spPr>
      </p:pic>
    </p:spTree>
    <p:extLst>
      <p:ext uri="{BB962C8B-B14F-4D97-AF65-F5344CB8AC3E}">
        <p14:creationId xmlns:p14="http://schemas.microsoft.com/office/powerpoint/2010/main" val="6804799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Rettangolo 4">
            <a:extLst>
              <a:ext uri="{FF2B5EF4-FFF2-40B4-BE49-F238E27FC236}">
                <a16:creationId xmlns:a16="http://schemas.microsoft.com/office/drawing/2014/main" id="{C80227B8-A24C-8C29-034A-D7700B887685}"/>
              </a:ext>
              <a:ext uri="{C183D7F6-B498-43B3-948B-1728B52AA6E4}">
                <adec:decorative xmlns:adec="http://schemas.microsoft.com/office/drawing/2017/decorative" val="1"/>
              </a:ext>
            </a:extLst>
          </p:cNvPr>
          <p:cNvSpPr/>
          <p:nvPr/>
        </p:nvSpPr>
        <p:spPr>
          <a:xfrm>
            <a:off x="-28258" y="9186105"/>
            <a:ext cx="6858000" cy="707885"/>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it-IT"/>
            </a:defPPr>
          </a:lstStyle>
          <a:p>
            <a:pPr algn="ctr" rtl="0"/>
            <a:endParaRPr lang="it-IT" sz="1013"/>
          </a:p>
        </p:txBody>
      </p:sp>
      <p:sp>
        <p:nvSpPr>
          <p:cNvPr id="7" name="CasellaDiTesto 6">
            <a:extLst>
              <a:ext uri="{FF2B5EF4-FFF2-40B4-BE49-F238E27FC236}">
                <a16:creationId xmlns:a16="http://schemas.microsoft.com/office/drawing/2014/main" id="{2CE45389-0571-E705-F86D-D68B620AE79D}"/>
              </a:ext>
            </a:extLst>
          </p:cNvPr>
          <p:cNvSpPr txBox="1"/>
          <p:nvPr/>
        </p:nvSpPr>
        <p:spPr>
          <a:xfrm>
            <a:off x="1485086" y="9317868"/>
            <a:ext cx="4405777"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sz="2400" cap="all">
                <a:solidFill>
                  <a:schemeClr val="bg1"/>
                </a:solidFill>
                <a:latin typeface="Times New Roman"/>
              </a:rPr>
              <a:t>4 - APPLICATION SERVER</a:t>
            </a:r>
            <a:endParaRPr lang="it-IT" sz="1050">
              <a:solidFill>
                <a:schemeClr val="bg1"/>
              </a:solidFill>
            </a:endParaRPr>
          </a:p>
        </p:txBody>
      </p:sp>
      <p:sp>
        <p:nvSpPr>
          <p:cNvPr id="3" name="CasellaDiTesto 2">
            <a:extLst>
              <a:ext uri="{FF2B5EF4-FFF2-40B4-BE49-F238E27FC236}">
                <a16:creationId xmlns:a16="http://schemas.microsoft.com/office/drawing/2014/main" id="{B3DD4223-233F-97F6-1A92-4DB9AE893DFA}"/>
              </a:ext>
            </a:extLst>
          </p:cNvPr>
          <p:cNvSpPr txBox="1"/>
          <p:nvPr/>
        </p:nvSpPr>
        <p:spPr>
          <a:xfrm>
            <a:off x="472597" y="4224303"/>
            <a:ext cx="584200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it-IT" sz="1400">
              <a:solidFill>
                <a:schemeClr val="bg1"/>
              </a:solidFill>
              <a:ea typeface="Calibri"/>
              <a:cs typeface="Calibri"/>
            </a:endParaRPr>
          </a:p>
          <a:p>
            <a:endParaRPr lang="it-IT" sz="1400">
              <a:solidFill>
                <a:schemeClr val="bg1"/>
              </a:solidFill>
              <a:ea typeface="Calibri"/>
              <a:cs typeface="Calibri"/>
            </a:endParaRPr>
          </a:p>
        </p:txBody>
      </p:sp>
      <p:sp>
        <p:nvSpPr>
          <p:cNvPr id="4" name="CasellaDiTesto 3">
            <a:extLst>
              <a:ext uri="{FF2B5EF4-FFF2-40B4-BE49-F238E27FC236}">
                <a16:creationId xmlns:a16="http://schemas.microsoft.com/office/drawing/2014/main" id="{6CC65CB9-5655-7354-A988-111F4E707CEC}"/>
              </a:ext>
            </a:extLst>
          </p:cNvPr>
          <p:cNvSpPr txBox="1"/>
          <p:nvPr/>
        </p:nvSpPr>
        <p:spPr>
          <a:xfrm>
            <a:off x="378141" y="4359465"/>
            <a:ext cx="6040437" cy="452431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it-IT" sz="1200">
              <a:solidFill>
                <a:schemeClr val="bg1"/>
              </a:solidFill>
              <a:cs typeface="Calibri"/>
            </a:endParaRPr>
          </a:p>
          <a:p>
            <a:endParaRPr lang="it-IT" sz="1200">
              <a:solidFill>
                <a:schemeClr val="bg1"/>
              </a:solidFill>
              <a:cs typeface="Calibri"/>
            </a:endParaRPr>
          </a:p>
          <a:p>
            <a:r>
              <a:rPr lang="it-IT" sz="1200">
                <a:solidFill>
                  <a:srgbClr val="ECECEC"/>
                </a:solidFill>
                <a:latin typeface="Times New Roman"/>
                <a:ea typeface="+mn-lt"/>
                <a:cs typeface="+mn-lt"/>
              </a:rPr>
              <a:t>Il codice utilizza le librerie</a:t>
            </a:r>
            <a:r>
              <a:rPr lang="it-IT" sz="1200" b="1">
                <a:solidFill>
                  <a:schemeClr val="bg1"/>
                </a:solidFill>
                <a:latin typeface="Times New Roman"/>
                <a:ea typeface="+mn-lt"/>
                <a:cs typeface="+mn-lt"/>
              </a:rPr>
              <a:t> </a:t>
            </a:r>
            <a:r>
              <a:rPr lang="it-IT" sz="1200" b="1">
                <a:solidFill>
                  <a:srgbClr val="FFFF00"/>
                </a:solidFill>
                <a:latin typeface="Times New Roman"/>
                <a:ea typeface="+mn-lt"/>
                <a:cs typeface="+mn-lt"/>
              </a:rPr>
              <a:t>"</a:t>
            </a:r>
            <a:r>
              <a:rPr lang="it-IT" sz="1200" b="1" err="1">
                <a:solidFill>
                  <a:srgbClr val="FFFF00"/>
                </a:solidFill>
                <a:latin typeface="Times New Roman"/>
                <a:ea typeface="+mn-lt"/>
                <a:cs typeface="+mn-lt"/>
              </a:rPr>
              <a:t>requests</a:t>
            </a:r>
            <a:r>
              <a:rPr lang="it-IT" sz="1200" b="1">
                <a:solidFill>
                  <a:srgbClr val="FFFF00"/>
                </a:solidFill>
                <a:latin typeface="Times New Roman"/>
                <a:ea typeface="+mn-lt"/>
                <a:cs typeface="+mn-lt"/>
              </a:rPr>
              <a:t>"</a:t>
            </a:r>
            <a:r>
              <a:rPr lang="it-IT" sz="1200" b="1">
                <a:solidFill>
                  <a:schemeClr val="bg1"/>
                </a:solidFill>
                <a:latin typeface="Times New Roman"/>
                <a:ea typeface="+mn-lt"/>
                <a:cs typeface="+mn-lt"/>
              </a:rPr>
              <a:t> </a:t>
            </a:r>
            <a:r>
              <a:rPr lang="it-IT" sz="1200">
                <a:solidFill>
                  <a:srgbClr val="ECECEC"/>
                </a:solidFill>
                <a:latin typeface="Times New Roman"/>
                <a:ea typeface="+mn-lt"/>
                <a:cs typeface="+mn-lt"/>
              </a:rPr>
              <a:t>, </a:t>
            </a:r>
            <a:r>
              <a:rPr lang="it-IT" sz="1200">
                <a:solidFill>
                  <a:srgbClr val="FFFF00"/>
                </a:solidFill>
                <a:latin typeface="Times New Roman"/>
                <a:ea typeface="+mn-lt"/>
                <a:cs typeface="+mn-lt"/>
              </a:rPr>
              <a:t>"</a:t>
            </a:r>
            <a:r>
              <a:rPr lang="it-IT" sz="1200" b="1" err="1">
                <a:solidFill>
                  <a:srgbClr val="FFFF00"/>
                </a:solidFill>
                <a:latin typeface="Times New Roman"/>
                <a:ea typeface="+mn-lt"/>
                <a:cs typeface="+mn-lt"/>
              </a:rPr>
              <a:t>BeautifulSoup</a:t>
            </a:r>
            <a:r>
              <a:rPr lang="it-IT" sz="1200" b="1">
                <a:solidFill>
                  <a:srgbClr val="FFFF00"/>
                </a:solidFill>
                <a:latin typeface="Times New Roman"/>
                <a:ea typeface="+mn-lt"/>
                <a:cs typeface="+mn-lt"/>
              </a:rPr>
              <a:t>"</a:t>
            </a:r>
            <a:r>
              <a:rPr lang="it-IT" sz="1200">
                <a:solidFill>
                  <a:srgbClr val="ECECEC"/>
                </a:solidFill>
                <a:latin typeface="Times New Roman"/>
                <a:ea typeface="+mn-lt"/>
                <a:cs typeface="+mn-lt"/>
              </a:rPr>
              <a:t> e </a:t>
            </a:r>
            <a:r>
              <a:rPr lang="it-IT" sz="1200">
                <a:solidFill>
                  <a:srgbClr val="FFFF00"/>
                </a:solidFill>
                <a:latin typeface="Times New Roman"/>
                <a:ea typeface="+mn-lt"/>
                <a:cs typeface="+mn-lt"/>
              </a:rPr>
              <a:t>"</a:t>
            </a:r>
            <a:r>
              <a:rPr lang="it-IT" sz="1200" b="1" err="1">
                <a:solidFill>
                  <a:srgbClr val="FFFF00"/>
                </a:solidFill>
                <a:latin typeface="Times New Roman"/>
                <a:ea typeface="+mn-lt"/>
                <a:cs typeface="+mn-lt"/>
              </a:rPr>
              <a:t>colorama</a:t>
            </a:r>
            <a:r>
              <a:rPr lang="it-IT" sz="1200" b="1">
                <a:solidFill>
                  <a:srgbClr val="FFFF00"/>
                </a:solidFill>
                <a:latin typeface="Times New Roman"/>
                <a:ea typeface="+mn-lt"/>
                <a:cs typeface="+mn-lt"/>
              </a:rPr>
              <a:t>"</a:t>
            </a:r>
            <a:r>
              <a:rPr lang="it-IT" sz="1200" b="1">
                <a:solidFill>
                  <a:srgbClr val="ECECEC"/>
                </a:solidFill>
                <a:latin typeface="Times New Roman"/>
                <a:ea typeface="+mn-lt"/>
                <a:cs typeface="+mn-lt"/>
              </a:rPr>
              <a:t> </a:t>
            </a:r>
            <a:r>
              <a:rPr lang="it-IT" sz="1200">
                <a:solidFill>
                  <a:srgbClr val="ECECEC"/>
                </a:solidFill>
                <a:latin typeface="Times New Roman"/>
                <a:ea typeface="+mn-lt"/>
                <a:cs typeface="+mn-lt"/>
              </a:rPr>
              <a:t>per effettuare richieste HTTP, analizzare HTML e colorare il testo nel terminale.</a:t>
            </a:r>
          </a:p>
          <a:p>
            <a:endParaRPr lang="it-IT" sz="1200">
              <a:solidFill>
                <a:srgbClr val="ECECEC"/>
              </a:solidFill>
              <a:latin typeface="Times New Roman"/>
              <a:ea typeface="+mn-lt"/>
              <a:cs typeface="+mn-lt"/>
            </a:endParaRPr>
          </a:p>
          <a:p>
            <a:r>
              <a:rPr lang="it-IT" sz="1200">
                <a:solidFill>
                  <a:srgbClr val="ECECEC"/>
                </a:solidFill>
                <a:latin typeface="Times New Roman"/>
                <a:ea typeface="+mn-lt"/>
                <a:cs typeface="+mn-lt"/>
              </a:rPr>
              <a:t>Innanzitutto, chiede all'utente l'URL della pagina di accesso e i file contenenti username e password. Successivamente, effettua una richiesta GET per ottenere il token CSRF dalla pagina di accesso e utilizza "</a:t>
            </a:r>
            <a:r>
              <a:rPr lang="it-IT" sz="1200" err="1">
                <a:solidFill>
                  <a:srgbClr val="ECECEC"/>
                </a:solidFill>
                <a:latin typeface="Times New Roman"/>
                <a:ea typeface="+mn-lt"/>
                <a:cs typeface="+mn-lt"/>
              </a:rPr>
              <a:t>BeautifulSoup</a:t>
            </a:r>
            <a:r>
              <a:rPr lang="it-IT" sz="1200">
                <a:solidFill>
                  <a:srgbClr val="ECECEC"/>
                </a:solidFill>
                <a:latin typeface="Times New Roman"/>
                <a:ea typeface="+mn-lt"/>
                <a:cs typeface="+mn-lt"/>
              </a:rPr>
              <a:t>" per estrarre questo valore dal codice HTML.</a:t>
            </a:r>
          </a:p>
          <a:p>
            <a:endParaRPr lang="it-IT" sz="1200">
              <a:solidFill>
                <a:srgbClr val="ECECEC"/>
              </a:solidFill>
              <a:latin typeface="Times New Roman"/>
              <a:ea typeface="+mn-lt"/>
              <a:cs typeface="+mn-lt"/>
            </a:endParaRPr>
          </a:p>
          <a:p>
            <a:r>
              <a:rPr lang="it-IT" sz="1200">
                <a:solidFill>
                  <a:srgbClr val="ECECEC"/>
                </a:solidFill>
                <a:latin typeface="Times New Roman"/>
                <a:ea typeface="+mn-lt"/>
                <a:cs typeface="+mn-lt"/>
              </a:rPr>
              <a:t>In seguito, il programma apre e legge i file degli username e delle password, caricando le credenziali in apposite liste. Attraverso un doppio ciclo for, viene tentata ogni combinazione possibile di username e password.</a:t>
            </a:r>
          </a:p>
          <a:p>
            <a:endParaRPr lang="it-IT" sz="1200">
              <a:solidFill>
                <a:srgbClr val="ECECEC"/>
              </a:solidFill>
              <a:latin typeface="Times New Roman"/>
              <a:ea typeface="+mn-lt"/>
              <a:cs typeface="+mn-lt"/>
            </a:endParaRPr>
          </a:p>
          <a:p>
            <a:r>
              <a:rPr lang="it-IT" sz="1200">
                <a:solidFill>
                  <a:srgbClr val="ECECEC"/>
                </a:solidFill>
                <a:latin typeface="Times New Roman"/>
                <a:ea typeface="+mn-lt"/>
                <a:cs typeface="+mn-lt"/>
              </a:rPr>
              <a:t>Durante ogni tentativo di login, il programma crea un dizionario contenente username, password e il token CSRF ottenuto precedentemente, inviando poi  una richiesta POST al server di login con i dati forniti.</a:t>
            </a:r>
            <a:endParaRPr lang="it-IT" sz="1200">
              <a:latin typeface="Times New Roman"/>
              <a:cs typeface="Times New Roman"/>
            </a:endParaRPr>
          </a:p>
          <a:p>
            <a:endParaRPr lang="it-IT" sz="1200">
              <a:solidFill>
                <a:srgbClr val="ECECEC"/>
              </a:solidFill>
              <a:latin typeface="Times New Roman"/>
              <a:ea typeface="+mn-lt"/>
              <a:cs typeface="+mn-lt"/>
            </a:endParaRPr>
          </a:p>
          <a:p>
            <a:r>
              <a:rPr lang="it-IT" sz="1200">
                <a:solidFill>
                  <a:srgbClr val="ECECEC"/>
                </a:solidFill>
                <a:latin typeface="Times New Roman"/>
                <a:ea typeface="+mn-lt"/>
                <a:cs typeface="+mn-lt"/>
              </a:rPr>
              <a:t>Se il login ha successo, viene stampato un messaggio in verde che indica le credenziali utilizzate. In caso contrario, viene stampato un messaggio in rosso e il programma procede formando altre combinazioni.</a:t>
            </a:r>
            <a:endParaRPr lang="it-IT" sz="1200">
              <a:solidFill>
                <a:srgbClr val="ECECEC"/>
              </a:solidFill>
              <a:latin typeface="Times New Roman"/>
              <a:ea typeface="Calibri"/>
              <a:cs typeface="Calibri"/>
            </a:endParaRPr>
          </a:p>
          <a:p>
            <a:endParaRPr lang="it-IT" sz="1200">
              <a:solidFill>
                <a:srgbClr val="ECECEC"/>
              </a:solidFill>
              <a:latin typeface="Times New Roman"/>
              <a:ea typeface="+mn-lt"/>
              <a:cs typeface="+mn-lt"/>
            </a:endParaRPr>
          </a:p>
          <a:p>
            <a:r>
              <a:rPr lang="it-IT" sz="1200">
                <a:solidFill>
                  <a:srgbClr val="ECECEC"/>
                </a:solidFill>
                <a:latin typeface="Times New Roman"/>
                <a:ea typeface="+mn-lt"/>
                <a:cs typeface="+mn-lt"/>
              </a:rPr>
              <a:t>Se nessuna combinazione ha successo, viene stampato un messaggio che segnala l'assenza di credenziali valide.</a:t>
            </a:r>
            <a:endParaRPr lang="it-IT" sz="1200">
              <a:latin typeface="Times New Roman"/>
              <a:cs typeface="Times New Roman"/>
            </a:endParaRPr>
          </a:p>
          <a:p>
            <a:endParaRPr lang="it-IT" sz="1200">
              <a:solidFill>
                <a:schemeClr val="bg1"/>
              </a:solidFill>
              <a:ea typeface="Calibri"/>
              <a:cs typeface="Calibri"/>
            </a:endParaRPr>
          </a:p>
        </p:txBody>
      </p:sp>
      <p:sp>
        <p:nvSpPr>
          <p:cNvPr id="8" name="Sottotitolo 14">
            <a:extLst>
              <a:ext uri="{FF2B5EF4-FFF2-40B4-BE49-F238E27FC236}">
                <a16:creationId xmlns:a16="http://schemas.microsoft.com/office/drawing/2014/main" id="{79B965C4-870E-020A-3A98-92A77903F5DA}"/>
              </a:ext>
            </a:extLst>
          </p:cNvPr>
          <p:cNvSpPr txBox="1">
            <a:spLocks/>
          </p:cNvSpPr>
          <p:nvPr/>
        </p:nvSpPr>
        <p:spPr>
          <a:xfrm>
            <a:off x="528" y="-2902"/>
            <a:ext cx="2331616" cy="533400"/>
          </a:xfrm>
          <a:prstGeom prst="rect">
            <a:avLst/>
          </a:prstGeom>
          <a:gradFill flip="none" rotWithShape="1">
            <a:gsLst>
              <a:gs pos="0">
                <a:schemeClr val="accent5"/>
              </a:gs>
              <a:gs pos="100000">
                <a:schemeClr val="accent2">
                  <a:lumMod val="97000"/>
                  <a:lumOff val="3000"/>
                </a:schemeClr>
              </a:gs>
              <a:gs pos="50000">
                <a:schemeClr val="accent1"/>
              </a:gs>
            </a:gsLst>
            <a:lin ang="10200000" scaled="0"/>
            <a:tileRect/>
          </a:gradFill>
        </p:spPr>
        <p:txBody>
          <a:bodyPr vert="horz" lIns="91440" tIns="45720" rIns="91440" bIns="45720" rtlCol="0" anchor="ctr">
            <a:noAutofit/>
          </a:bodyPr>
          <a:lstStyle>
            <a:defPPr rtl="0">
              <a:defRPr lang="it-IT"/>
            </a:defPPr>
            <a:lvl1pPr marL="0" algn="l" defTabSz="914400" rtl="0" eaLnBrk="1" latinLnBrk="0" hangingPunct="1">
              <a:defRPr lang="it-IT" sz="1800" kern="1200">
                <a:solidFill>
                  <a:schemeClr val="tx1"/>
                </a:solidFill>
                <a:latin typeface="+mn-lt"/>
                <a:ea typeface="+mn-ea"/>
                <a:cs typeface="+mn-cs"/>
              </a:defRPr>
            </a:lvl1pPr>
            <a:lvl2pPr marL="457200" algn="l" defTabSz="914400" rtl="0" eaLnBrk="1" latinLnBrk="0" hangingPunct="1">
              <a:defRPr lang="it-IT" sz="1800" kern="1200">
                <a:solidFill>
                  <a:schemeClr val="tx1"/>
                </a:solidFill>
                <a:latin typeface="+mn-lt"/>
                <a:ea typeface="+mn-ea"/>
                <a:cs typeface="+mn-cs"/>
              </a:defRPr>
            </a:lvl2pPr>
            <a:lvl3pPr marL="914400" algn="l" defTabSz="914400" rtl="0" eaLnBrk="1" latinLnBrk="0" hangingPunct="1">
              <a:defRPr lang="it-IT" sz="1800" kern="1200">
                <a:solidFill>
                  <a:schemeClr val="tx1"/>
                </a:solidFill>
                <a:latin typeface="+mn-lt"/>
                <a:ea typeface="+mn-ea"/>
                <a:cs typeface="+mn-cs"/>
              </a:defRPr>
            </a:lvl3pPr>
            <a:lvl4pPr marL="1371600" algn="l" defTabSz="914400" rtl="0" eaLnBrk="1" latinLnBrk="0" hangingPunct="1">
              <a:defRPr lang="it-IT" sz="1800" kern="1200">
                <a:solidFill>
                  <a:schemeClr val="tx1"/>
                </a:solidFill>
                <a:latin typeface="+mn-lt"/>
                <a:ea typeface="+mn-ea"/>
                <a:cs typeface="+mn-cs"/>
              </a:defRPr>
            </a:lvl4pPr>
            <a:lvl5pPr marL="1828800" algn="l" defTabSz="914400" rtl="0" eaLnBrk="1" latinLnBrk="0" hangingPunct="1">
              <a:defRPr lang="it-IT" sz="1800" kern="1200">
                <a:solidFill>
                  <a:schemeClr val="tx1"/>
                </a:solidFill>
                <a:latin typeface="+mn-lt"/>
                <a:ea typeface="+mn-ea"/>
                <a:cs typeface="+mn-cs"/>
              </a:defRPr>
            </a:lvl5pPr>
            <a:lvl6pPr marL="2286000" algn="l" defTabSz="914400" rtl="0" eaLnBrk="1" latinLnBrk="0" hangingPunct="1">
              <a:defRPr lang="it-IT" sz="1800" kern="1200">
                <a:solidFill>
                  <a:schemeClr val="tx1"/>
                </a:solidFill>
                <a:latin typeface="+mn-lt"/>
                <a:ea typeface="+mn-ea"/>
                <a:cs typeface="+mn-cs"/>
              </a:defRPr>
            </a:lvl6pPr>
            <a:lvl7pPr marL="2743200" algn="l" defTabSz="914400" rtl="0" eaLnBrk="1" latinLnBrk="0" hangingPunct="1">
              <a:defRPr lang="it-IT" sz="1800" kern="1200">
                <a:solidFill>
                  <a:schemeClr val="tx1"/>
                </a:solidFill>
                <a:latin typeface="+mn-lt"/>
                <a:ea typeface="+mn-ea"/>
                <a:cs typeface="+mn-cs"/>
              </a:defRPr>
            </a:lvl7pPr>
            <a:lvl8pPr marL="3200400" algn="l" defTabSz="914400" rtl="0" eaLnBrk="1" latinLnBrk="0" hangingPunct="1">
              <a:defRPr lang="it-IT" sz="1800" kern="1200">
                <a:solidFill>
                  <a:schemeClr val="tx1"/>
                </a:solidFill>
                <a:latin typeface="+mn-lt"/>
                <a:ea typeface="+mn-ea"/>
                <a:cs typeface="+mn-cs"/>
              </a:defRPr>
            </a:lvl8pPr>
            <a:lvl9pPr marL="3657600" algn="l" defTabSz="914400" rtl="0" eaLnBrk="1" latinLnBrk="0" hangingPunct="1">
              <a:defRPr lang="it-IT" sz="1800" kern="1200">
                <a:solidFill>
                  <a:schemeClr val="tx1"/>
                </a:solidFill>
                <a:latin typeface="+mn-lt"/>
                <a:ea typeface="+mn-ea"/>
                <a:cs typeface="+mn-cs"/>
              </a:defRPr>
            </a:lvl9pPr>
          </a:lstStyle>
          <a:p>
            <a:pPr algn="ctr"/>
            <a:endParaRPr lang="it-IT" sz="1400" cap="all">
              <a:solidFill>
                <a:schemeClr val="bg1"/>
              </a:solidFill>
              <a:latin typeface="Times New Roman"/>
              <a:cs typeface="Times New Roman"/>
            </a:endParaRPr>
          </a:p>
        </p:txBody>
      </p:sp>
      <p:sp>
        <p:nvSpPr>
          <p:cNvPr id="10" name="CasellaDiTesto 9">
            <a:extLst>
              <a:ext uri="{FF2B5EF4-FFF2-40B4-BE49-F238E27FC236}">
                <a16:creationId xmlns:a16="http://schemas.microsoft.com/office/drawing/2014/main" id="{1A68E77B-4F2B-9B6A-73AA-A453173063D0}"/>
              </a:ext>
            </a:extLst>
          </p:cNvPr>
          <p:cNvSpPr txBox="1"/>
          <p:nvPr/>
        </p:nvSpPr>
        <p:spPr>
          <a:xfrm>
            <a:off x="-1905" y="3174"/>
            <a:ext cx="2414270" cy="80021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it-IT" sz="1400" cap="all">
                <a:solidFill>
                  <a:schemeClr val="bg1"/>
                </a:solidFill>
                <a:latin typeface="Times New Roman"/>
                <a:cs typeface="Times New Roman"/>
              </a:rPr>
              <a:t>Funzione PHP Brute force</a:t>
            </a:r>
            <a:endParaRPr lang="it-IT">
              <a:solidFill>
                <a:schemeClr val="bg1"/>
              </a:solidFill>
              <a:ea typeface="Calibri"/>
              <a:cs typeface="Calibri"/>
            </a:endParaRPr>
          </a:p>
          <a:p>
            <a:pPr algn="l"/>
            <a:endParaRPr lang="it-IT">
              <a:ea typeface="Calibri"/>
              <a:cs typeface="Calibri"/>
            </a:endParaRPr>
          </a:p>
        </p:txBody>
      </p:sp>
      <p:pic>
        <p:nvPicPr>
          <p:cNvPr id="9" name="Immagine 8" descr="Immagine che contiene testo, schermata&#10;&#10;Descrizione generata automaticamente">
            <a:extLst>
              <a:ext uri="{FF2B5EF4-FFF2-40B4-BE49-F238E27FC236}">
                <a16:creationId xmlns:a16="http://schemas.microsoft.com/office/drawing/2014/main" id="{BC70E706-CEB4-AEFA-2969-8984DB80672F}"/>
              </a:ext>
            </a:extLst>
          </p:cNvPr>
          <p:cNvPicPr>
            <a:picLocks noChangeAspect="1"/>
          </p:cNvPicPr>
          <p:nvPr/>
        </p:nvPicPr>
        <p:blipFill>
          <a:blip r:embed="rId3"/>
          <a:stretch>
            <a:fillRect/>
          </a:stretch>
        </p:blipFill>
        <p:spPr>
          <a:xfrm>
            <a:off x="898690" y="799186"/>
            <a:ext cx="5008562" cy="3621555"/>
          </a:xfrm>
          <a:prstGeom prst="rect">
            <a:avLst/>
          </a:prstGeom>
        </p:spPr>
      </p:pic>
      <p:sp>
        <p:nvSpPr>
          <p:cNvPr id="12" name="Rectangle 11">
            <a:extLst>
              <a:ext uri="{FF2B5EF4-FFF2-40B4-BE49-F238E27FC236}">
                <a16:creationId xmlns:a16="http://schemas.microsoft.com/office/drawing/2014/main" id="{73BA7DDD-771B-C540-1F28-F59E1EC51442}"/>
              </a:ext>
            </a:extLst>
          </p:cNvPr>
          <p:cNvSpPr/>
          <p:nvPr/>
        </p:nvSpPr>
        <p:spPr>
          <a:xfrm>
            <a:off x="892301" y="798305"/>
            <a:ext cx="5023984" cy="3613606"/>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657317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Rettangolo 4">
            <a:extLst>
              <a:ext uri="{FF2B5EF4-FFF2-40B4-BE49-F238E27FC236}">
                <a16:creationId xmlns:a16="http://schemas.microsoft.com/office/drawing/2014/main" id="{C80227B8-A24C-8C29-034A-D7700B887685}"/>
              </a:ext>
              <a:ext uri="{C183D7F6-B498-43B3-948B-1728B52AA6E4}">
                <adec:decorative xmlns:adec="http://schemas.microsoft.com/office/drawing/2017/decorative" val="1"/>
              </a:ext>
            </a:extLst>
          </p:cNvPr>
          <p:cNvSpPr/>
          <p:nvPr/>
        </p:nvSpPr>
        <p:spPr>
          <a:xfrm>
            <a:off x="-28258" y="9186105"/>
            <a:ext cx="6858000" cy="707885"/>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it-IT"/>
            </a:defPPr>
          </a:lstStyle>
          <a:p>
            <a:pPr algn="ctr" rtl="0"/>
            <a:endParaRPr lang="it-IT" sz="1013"/>
          </a:p>
        </p:txBody>
      </p:sp>
      <p:sp>
        <p:nvSpPr>
          <p:cNvPr id="3" name="CasellaDiTesto 2">
            <a:extLst>
              <a:ext uri="{FF2B5EF4-FFF2-40B4-BE49-F238E27FC236}">
                <a16:creationId xmlns:a16="http://schemas.microsoft.com/office/drawing/2014/main" id="{B3DD4223-233F-97F6-1A92-4DB9AE893DFA}"/>
              </a:ext>
            </a:extLst>
          </p:cNvPr>
          <p:cNvSpPr txBox="1"/>
          <p:nvPr/>
        </p:nvSpPr>
        <p:spPr>
          <a:xfrm>
            <a:off x="451007" y="1158156"/>
            <a:ext cx="5842000" cy="113877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it-IT">
                <a:solidFill>
                  <a:schemeClr val="bg1"/>
                </a:solidFill>
                <a:latin typeface="Times New Roman"/>
                <a:ea typeface="Calibri"/>
                <a:cs typeface="Calibri"/>
              </a:rPr>
              <a:t>Eseguendo il codice si possono osservare i vari tentativi di login falliti e quello andato a buon fine con le credenziali che sono state individuate.</a:t>
            </a:r>
            <a:endParaRPr lang="en-US">
              <a:solidFill>
                <a:schemeClr val="bg1"/>
              </a:solidFill>
              <a:latin typeface="Times New Roman"/>
              <a:cs typeface="Calibri"/>
            </a:endParaRPr>
          </a:p>
          <a:p>
            <a:endParaRPr lang="it-IT" sz="1400">
              <a:solidFill>
                <a:schemeClr val="bg1"/>
              </a:solidFill>
              <a:ea typeface="Calibri"/>
              <a:cs typeface="Calibri"/>
            </a:endParaRPr>
          </a:p>
        </p:txBody>
      </p:sp>
      <p:sp>
        <p:nvSpPr>
          <p:cNvPr id="6" name="CasellaDiTesto 6">
            <a:extLst>
              <a:ext uri="{FF2B5EF4-FFF2-40B4-BE49-F238E27FC236}">
                <a16:creationId xmlns:a16="http://schemas.microsoft.com/office/drawing/2014/main" id="{AB17BCB6-A855-9E57-2BC9-4B2ED5D33EA5}"/>
              </a:ext>
            </a:extLst>
          </p:cNvPr>
          <p:cNvSpPr txBox="1"/>
          <p:nvPr/>
        </p:nvSpPr>
        <p:spPr>
          <a:xfrm>
            <a:off x="-155474" y="9324207"/>
            <a:ext cx="7163452" cy="4247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lnSpc>
                <a:spcPct val="90000"/>
              </a:lnSpc>
              <a:spcBef>
                <a:spcPts val="563"/>
              </a:spcBef>
              <a:spcAft>
                <a:spcPts val="563"/>
              </a:spcAft>
            </a:pPr>
            <a:r>
              <a:rPr lang="it-IT" sz="2400" cap="all">
                <a:solidFill>
                  <a:schemeClr val="bg1"/>
                </a:solidFill>
                <a:latin typeface="Times New Roman"/>
                <a:cs typeface="Times New Roman"/>
              </a:rPr>
              <a:t>4 - Application server</a:t>
            </a:r>
            <a:endParaRPr lang="it-IT">
              <a:solidFill>
                <a:schemeClr val="bg1"/>
              </a:solidFill>
            </a:endParaRPr>
          </a:p>
        </p:txBody>
      </p:sp>
      <p:pic>
        <p:nvPicPr>
          <p:cNvPr id="4" name="Immagine 3" descr="Immagine che contiene testo, schermata, design&#10;&#10;Descrizione generata automaticamente">
            <a:extLst>
              <a:ext uri="{FF2B5EF4-FFF2-40B4-BE49-F238E27FC236}">
                <a16:creationId xmlns:a16="http://schemas.microsoft.com/office/drawing/2014/main" id="{7FB7077D-E88D-E26B-180D-F9F461E525E5}"/>
              </a:ext>
            </a:extLst>
          </p:cNvPr>
          <p:cNvPicPr>
            <a:picLocks noChangeAspect="1"/>
          </p:cNvPicPr>
          <p:nvPr/>
        </p:nvPicPr>
        <p:blipFill>
          <a:blip r:embed="rId3"/>
          <a:stretch>
            <a:fillRect/>
          </a:stretch>
        </p:blipFill>
        <p:spPr>
          <a:xfrm>
            <a:off x="1038055" y="2480424"/>
            <a:ext cx="4701540" cy="2933937"/>
          </a:xfrm>
          <a:prstGeom prst="rect">
            <a:avLst/>
          </a:prstGeom>
        </p:spPr>
      </p:pic>
      <p:sp>
        <p:nvSpPr>
          <p:cNvPr id="7" name="Sottotitolo 11">
            <a:extLst>
              <a:ext uri="{FF2B5EF4-FFF2-40B4-BE49-F238E27FC236}">
                <a16:creationId xmlns:a16="http://schemas.microsoft.com/office/drawing/2014/main" id="{588CD7C8-600F-B174-8398-FE7C698628F7}"/>
              </a:ext>
            </a:extLst>
          </p:cNvPr>
          <p:cNvSpPr txBox="1">
            <a:spLocks/>
          </p:cNvSpPr>
          <p:nvPr/>
        </p:nvSpPr>
        <p:spPr>
          <a:xfrm rot="5400000" flipV="1">
            <a:off x="4128345" y="2233104"/>
            <a:ext cx="4567311" cy="98796"/>
          </a:xfrm>
          <a:prstGeom prst="rect">
            <a:avLst/>
          </a:prstGeom>
          <a:gradFill>
            <a:gsLst>
              <a:gs pos="0">
                <a:schemeClr val="accent5"/>
              </a:gs>
              <a:gs pos="100000">
                <a:schemeClr val="accent2">
                  <a:lumMod val="97000"/>
                  <a:lumOff val="3000"/>
                </a:schemeClr>
              </a:gs>
              <a:gs pos="50000">
                <a:schemeClr val="accent1"/>
              </a:gs>
            </a:gsLst>
            <a:path path="circle">
              <a:fillToRect l="100000" t="100000"/>
            </a:path>
          </a:gradFill>
        </p:spPr>
        <p:txBody>
          <a:bodyPr vert="horz" lIns="91440" tIns="45720" rIns="91440" bIns="45720" rtlCol="0" anchor="ctr">
            <a:noAutofit/>
          </a:bodyPr>
          <a:lstStyle>
            <a:defPPr>
              <a:defRPr lang="it-IT"/>
            </a:defPPr>
            <a:lvl1pPr marL="0" indent="0" algn="ctr" defTabSz="914400" rtl="0" eaLnBrk="1" latinLnBrk="0" hangingPunct="1">
              <a:lnSpc>
                <a:spcPct val="90000"/>
              </a:lnSpc>
              <a:spcBef>
                <a:spcPts val="1000"/>
              </a:spcBef>
              <a:buFont typeface="Arial" panose="020B0604020202020204" pitchFamily="34" charset="0"/>
              <a:buNone/>
              <a:defRPr lang="it-IT" sz="1350" kern="1200" cap="all" spc="169" baseline="0">
                <a:solidFill>
                  <a:schemeClr val="bg1"/>
                </a:solidFill>
                <a:latin typeface="+mn-lt"/>
                <a:ea typeface="+mn-ea"/>
                <a:cs typeface="+mn-cs"/>
              </a:defRPr>
            </a:lvl1pPr>
            <a:lvl2pPr marL="257175" indent="0" algn="ctr" defTabSz="914400" rtl="0" eaLnBrk="1" latinLnBrk="0" hangingPunct="1">
              <a:lnSpc>
                <a:spcPct val="90000"/>
              </a:lnSpc>
              <a:spcBef>
                <a:spcPts val="500"/>
              </a:spcBef>
              <a:buFont typeface="Arial" panose="020B0604020202020204" pitchFamily="34" charset="0"/>
              <a:buNone/>
              <a:defRPr lang="it-IT" sz="1125" kern="1200">
                <a:solidFill>
                  <a:schemeClr val="tx1"/>
                </a:solidFill>
                <a:latin typeface="+mn-lt"/>
                <a:ea typeface="+mn-ea"/>
                <a:cs typeface="+mn-cs"/>
              </a:defRPr>
            </a:lvl2pPr>
            <a:lvl3pPr marL="514350" indent="0" algn="ctr" defTabSz="914400" rtl="0" eaLnBrk="1" latinLnBrk="0" hangingPunct="1">
              <a:lnSpc>
                <a:spcPct val="90000"/>
              </a:lnSpc>
              <a:spcBef>
                <a:spcPts val="500"/>
              </a:spcBef>
              <a:buFont typeface="Arial" panose="020B0604020202020204" pitchFamily="34" charset="0"/>
              <a:buNone/>
              <a:defRPr lang="it-IT" sz="1013" kern="1200">
                <a:solidFill>
                  <a:schemeClr val="tx1"/>
                </a:solidFill>
                <a:latin typeface="+mn-lt"/>
                <a:ea typeface="+mn-ea"/>
                <a:cs typeface="+mn-cs"/>
              </a:defRPr>
            </a:lvl3pPr>
            <a:lvl4pPr marL="771525" indent="0" algn="ctr" defTabSz="914400" rtl="0" eaLnBrk="1" latinLnBrk="0" hangingPunct="1">
              <a:lnSpc>
                <a:spcPct val="90000"/>
              </a:lnSpc>
              <a:spcBef>
                <a:spcPts val="500"/>
              </a:spcBef>
              <a:buFont typeface="Arial" panose="020B0604020202020204" pitchFamily="34" charset="0"/>
              <a:buNone/>
              <a:defRPr lang="it-IT" sz="900" kern="1200">
                <a:solidFill>
                  <a:schemeClr val="tx1"/>
                </a:solidFill>
                <a:latin typeface="+mn-lt"/>
                <a:ea typeface="+mn-ea"/>
                <a:cs typeface="+mn-cs"/>
              </a:defRPr>
            </a:lvl4pPr>
            <a:lvl5pPr marL="1028700" indent="0" algn="ctr" defTabSz="914400" rtl="0" eaLnBrk="1" latinLnBrk="0" hangingPunct="1">
              <a:lnSpc>
                <a:spcPct val="90000"/>
              </a:lnSpc>
              <a:spcBef>
                <a:spcPts val="500"/>
              </a:spcBef>
              <a:buFont typeface="Arial" panose="020B0604020202020204" pitchFamily="34" charset="0"/>
              <a:buNone/>
              <a:defRPr lang="it-IT" sz="900" kern="1200">
                <a:solidFill>
                  <a:schemeClr val="tx1"/>
                </a:solidFill>
                <a:latin typeface="+mn-lt"/>
                <a:ea typeface="+mn-ea"/>
                <a:cs typeface="+mn-cs"/>
              </a:defRPr>
            </a:lvl5pPr>
            <a:lvl6pPr marL="1285875" indent="0" algn="ctr" defTabSz="914400" rtl="0" eaLnBrk="1" latinLnBrk="0" hangingPunct="1">
              <a:lnSpc>
                <a:spcPct val="90000"/>
              </a:lnSpc>
              <a:spcBef>
                <a:spcPts val="500"/>
              </a:spcBef>
              <a:buFont typeface="Arial" panose="020B0604020202020204" pitchFamily="34" charset="0"/>
              <a:buNone/>
              <a:defRPr lang="it-IT" sz="900" kern="1200">
                <a:solidFill>
                  <a:schemeClr val="tx1"/>
                </a:solidFill>
                <a:latin typeface="+mn-lt"/>
                <a:ea typeface="+mn-ea"/>
                <a:cs typeface="+mn-cs"/>
              </a:defRPr>
            </a:lvl6pPr>
            <a:lvl7pPr marL="1543050" indent="0" algn="ctr" defTabSz="914400" rtl="0" eaLnBrk="1" latinLnBrk="0" hangingPunct="1">
              <a:lnSpc>
                <a:spcPct val="90000"/>
              </a:lnSpc>
              <a:spcBef>
                <a:spcPts val="500"/>
              </a:spcBef>
              <a:buFont typeface="Arial" panose="020B0604020202020204" pitchFamily="34" charset="0"/>
              <a:buNone/>
              <a:defRPr lang="it-IT" sz="900" kern="1200">
                <a:solidFill>
                  <a:schemeClr val="tx1"/>
                </a:solidFill>
                <a:latin typeface="+mn-lt"/>
                <a:ea typeface="+mn-ea"/>
                <a:cs typeface="+mn-cs"/>
              </a:defRPr>
            </a:lvl7pPr>
            <a:lvl8pPr marL="1800225" indent="0" algn="ctr" defTabSz="914400" rtl="0" eaLnBrk="1" latinLnBrk="0" hangingPunct="1">
              <a:lnSpc>
                <a:spcPct val="90000"/>
              </a:lnSpc>
              <a:spcBef>
                <a:spcPts val="500"/>
              </a:spcBef>
              <a:buFont typeface="Arial" panose="020B0604020202020204" pitchFamily="34" charset="0"/>
              <a:buNone/>
              <a:defRPr lang="it-IT" sz="900" kern="1200">
                <a:solidFill>
                  <a:schemeClr val="tx1"/>
                </a:solidFill>
                <a:latin typeface="+mn-lt"/>
                <a:ea typeface="+mn-ea"/>
                <a:cs typeface="+mn-cs"/>
              </a:defRPr>
            </a:lvl8pPr>
            <a:lvl9pPr marL="2057400" indent="0" algn="ctr" defTabSz="914400" rtl="0" eaLnBrk="1" latinLnBrk="0" hangingPunct="1">
              <a:lnSpc>
                <a:spcPct val="90000"/>
              </a:lnSpc>
              <a:spcBef>
                <a:spcPts val="500"/>
              </a:spcBef>
              <a:buFont typeface="Arial" panose="020B0604020202020204" pitchFamily="34" charset="0"/>
              <a:buNone/>
              <a:defRPr lang="it-IT" sz="900" kern="1200">
                <a:solidFill>
                  <a:schemeClr val="tx1"/>
                </a:solidFill>
                <a:latin typeface="+mn-lt"/>
                <a:ea typeface="+mn-ea"/>
                <a:cs typeface="+mn-cs"/>
              </a:defRPr>
            </a:lvl9pPr>
          </a:lstStyle>
          <a:p>
            <a:endParaRPr lang="en-US">
              <a:ea typeface="Calibri"/>
              <a:cs typeface="Calibri"/>
            </a:endParaRPr>
          </a:p>
        </p:txBody>
      </p:sp>
      <p:sp>
        <p:nvSpPr>
          <p:cNvPr id="8" name="Sottotitolo 11">
            <a:extLst>
              <a:ext uri="{FF2B5EF4-FFF2-40B4-BE49-F238E27FC236}">
                <a16:creationId xmlns:a16="http://schemas.microsoft.com/office/drawing/2014/main" id="{A2A50B65-1E71-4016-183B-1490A1839A4C}"/>
              </a:ext>
            </a:extLst>
          </p:cNvPr>
          <p:cNvSpPr txBox="1">
            <a:spLocks/>
          </p:cNvSpPr>
          <p:nvPr/>
        </p:nvSpPr>
        <p:spPr>
          <a:xfrm rot="10800000">
            <a:off x="-8551" y="5616145"/>
            <a:ext cx="1922807" cy="103624"/>
          </a:xfrm>
          <a:prstGeom prst="rect">
            <a:avLst/>
          </a:prstGeom>
          <a:gradFill>
            <a:gsLst>
              <a:gs pos="0">
                <a:schemeClr val="accent5"/>
              </a:gs>
              <a:gs pos="100000">
                <a:schemeClr val="accent2">
                  <a:lumMod val="97000"/>
                  <a:lumOff val="3000"/>
                </a:schemeClr>
              </a:gs>
              <a:gs pos="50000">
                <a:schemeClr val="accent1"/>
              </a:gs>
            </a:gsLst>
            <a:path path="circle">
              <a:fillToRect l="100000" t="100000"/>
            </a:path>
          </a:gradFill>
        </p:spPr>
        <p:txBody>
          <a:bodyPr vert="horz" lIns="91440" tIns="45720" rIns="91440" bIns="45720" rtlCol="0" anchor="ctr">
            <a:noAutofit/>
          </a:bodyPr>
          <a:lstStyle>
            <a:defPPr>
              <a:defRPr lang="it-IT"/>
            </a:defPPr>
            <a:lvl1pPr marL="0" indent="0" algn="ctr" defTabSz="914400" rtl="0" eaLnBrk="1" latinLnBrk="0" hangingPunct="1">
              <a:lnSpc>
                <a:spcPct val="90000"/>
              </a:lnSpc>
              <a:spcBef>
                <a:spcPts val="1000"/>
              </a:spcBef>
              <a:buFont typeface="Arial" panose="020B0604020202020204" pitchFamily="34" charset="0"/>
              <a:buNone/>
              <a:defRPr lang="it-IT" sz="1350" kern="1200" cap="all" spc="169" baseline="0">
                <a:solidFill>
                  <a:schemeClr val="bg1"/>
                </a:solidFill>
                <a:latin typeface="+mn-lt"/>
                <a:ea typeface="+mn-ea"/>
                <a:cs typeface="+mn-cs"/>
              </a:defRPr>
            </a:lvl1pPr>
            <a:lvl2pPr marL="257175" indent="0" algn="ctr" defTabSz="914400" rtl="0" eaLnBrk="1" latinLnBrk="0" hangingPunct="1">
              <a:lnSpc>
                <a:spcPct val="90000"/>
              </a:lnSpc>
              <a:spcBef>
                <a:spcPts val="500"/>
              </a:spcBef>
              <a:buFont typeface="Arial" panose="020B0604020202020204" pitchFamily="34" charset="0"/>
              <a:buNone/>
              <a:defRPr lang="it-IT" sz="1125" kern="1200">
                <a:solidFill>
                  <a:schemeClr val="tx1"/>
                </a:solidFill>
                <a:latin typeface="+mn-lt"/>
                <a:ea typeface="+mn-ea"/>
                <a:cs typeface="+mn-cs"/>
              </a:defRPr>
            </a:lvl2pPr>
            <a:lvl3pPr marL="514350" indent="0" algn="ctr" defTabSz="914400" rtl="0" eaLnBrk="1" latinLnBrk="0" hangingPunct="1">
              <a:lnSpc>
                <a:spcPct val="90000"/>
              </a:lnSpc>
              <a:spcBef>
                <a:spcPts val="500"/>
              </a:spcBef>
              <a:buFont typeface="Arial" panose="020B0604020202020204" pitchFamily="34" charset="0"/>
              <a:buNone/>
              <a:defRPr lang="it-IT" sz="1013" kern="1200">
                <a:solidFill>
                  <a:schemeClr val="tx1"/>
                </a:solidFill>
                <a:latin typeface="+mn-lt"/>
                <a:ea typeface="+mn-ea"/>
                <a:cs typeface="+mn-cs"/>
              </a:defRPr>
            </a:lvl3pPr>
            <a:lvl4pPr marL="771525" indent="0" algn="ctr" defTabSz="914400" rtl="0" eaLnBrk="1" latinLnBrk="0" hangingPunct="1">
              <a:lnSpc>
                <a:spcPct val="90000"/>
              </a:lnSpc>
              <a:spcBef>
                <a:spcPts val="500"/>
              </a:spcBef>
              <a:buFont typeface="Arial" panose="020B0604020202020204" pitchFamily="34" charset="0"/>
              <a:buNone/>
              <a:defRPr lang="it-IT" sz="900" kern="1200">
                <a:solidFill>
                  <a:schemeClr val="tx1"/>
                </a:solidFill>
                <a:latin typeface="+mn-lt"/>
                <a:ea typeface="+mn-ea"/>
                <a:cs typeface="+mn-cs"/>
              </a:defRPr>
            </a:lvl4pPr>
            <a:lvl5pPr marL="1028700" indent="0" algn="ctr" defTabSz="914400" rtl="0" eaLnBrk="1" latinLnBrk="0" hangingPunct="1">
              <a:lnSpc>
                <a:spcPct val="90000"/>
              </a:lnSpc>
              <a:spcBef>
                <a:spcPts val="500"/>
              </a:spcBef>
              <a:buFont typeface="Arial" panose="020B0604020202020204" pitchFamily="34" charset="0"/>
              <a:buNone/>
              <a:defRPr lang="it-IT" sz="900" kern="1200">
                <a:solidFill>
                  <a:schemeClr val="tx1"/>
                </a:solidFill>
                <a:latin typeface="+mn-lt"/>
                <a:ea typeface="+mn-ea"/>
                <a:cs typeface="+mn-cs"/>
              </a:defRPr>
            </a:lvl5pPr>
            <a:lvl6pPr marL="1285875" indent="0" algn="ctr" defTabSz="914400" rtl="0" eaLnBrk="1" latinLnBrk="0" hangingPunct="1">
              <a:lnSpc>
                <a:spcPct val="90000"/>
              </a:lnSpc>
              <a:spcBef>
                <a:spcPts val="500"/>
              </a:spcBef>
              <a:buFont typeface="Arial" panose="020B0604020202020204" pitchFamily="34" charset="0"/>
              <a:buNone/>
              <a:defRPr lang="it-IT" sz="900" kern="1200">
                <a:solidFill>
                  <a:schemeClr val="tx1"/>
                </a:solidFill>
                <a:latin typeface="+mn-lt"/>
                <a:ea typeface="+mn-ea"/>
                <a:cs typeface="+mn-cs"/>
              </a:defRPr>
            </a:lvl6pPr>
            <a:lvl7pPr marL="1543050" indent="0" algn="ctr" defTabSz="914400" rtl="0" eaLnBrk="1" latinLnBrk="0" hangingPunct="1">
              <a:lnSpc>
                <a:spcPct val="90000"/>
              </a:lnSpc>
              <a:spcBef>
                <a:spcPts val="500"/>
              </a:spcBef>
              <a:buFont typeface="Arial" panose="020B0604020202020204" pitchFamily="34" charset="0"/>
              <a:buNone/>
              <a:defRPr lang="it-IT" sz="900" kern="1200">
                <a:solidFill>
                  <a:schemeClr val="tx1"/>
                </a:solidFill>
                <a:latin typeface="+mn-lt"/>
                <a:ea typeface="+mn-ea"/>
                <a:cs typeface="+mn-cs"/>
              </a:defRPr>
            </a:lvl7pPr>
            <a:lvl8pPr marL="1800225" indent="0" algn="ctr" defTabSz="914400" rtl="0" eaLnBrk="1" latinLnBrk="0" hangingPunct="1">
              <a:lnSpc>
                <a:spcPct val="90000"/>
              </a:lnSpc>
              <a:spcBef>
                <a:spcPts val="500"/>
              </a:spcBef>
              <a:buFont typeface="Arial" panose="020B0604020202020204" pitchFamily="34" charset="0"/>
              <a:buNone/>
              <a:defRPr lang="it-IT" sz="900" kern="1200">
                <a:solidFill>
                  <a:schemeClr val="tx1"/>
                </a:solidFill>
                <a:latin typeface="+mn-lt"/>
                <a:ea typeface="+mn-ea"/>
                <a:cs typeface="+mn-cs"/>
              </a:defRPr>
            </a:lvl8pPr>
            <a:lvl9pPr marL="2057400" indent="0" algn="ctr" defTabSz="914400" rtl="0" eaLnBrk="1" latinLnBrk="0" hangingPunct="1">
              <a:lnSpc>
                <a:spcPct val="90000"/>
              </a:lnSpc>
              <a:spcBef>
                <a:spcPts val="500"/>
              </a:spcBef>
              <a:buFont typeface="Arial" panose="020B0604020202020204" pitchFamily="34" charset="0"/>
              <a:buNone/>
              <a:defRPr lang="it-IT" sz="900" kern="1200">
                <a:solidFill>
                  <a:schemeClr val="tx1"/>
                </a:solidFill>
                <a:latin typeface="+mn-lt"/>
                <a:ea typeface="+mn-ea"/>
                <a:cs typeface="+mn-cs"/>
              </a:defRPr>
            </a:lvl9pPr>
          </a:lstStyle>
          <a:p>
            <a:endParaRPr lang="en-US">
              <a:ea typeface="Calibri"/>
              <a:cs typeface="Calibri"/>
            </a:endParaRPr>
          </a:p>
        </p:txBody>
      </p:sp>
      <p:sp>
        <p:nvSpPr>
          <p:cNvPr id="10" name="Sottotitolo 14">
            <a:extLst>
              <a:ext uri="{FF2B5EF4-FFF2-40B4-BE49-F238E27FC236}">
                <a16:creationId xmlns:a16="http://schemas.microsoft.com/office/drawing/2014/main" id="{ED1DA366-2B78-9AEB-3F6F-1DA2A28DEB20}"/>
              </a:ext>
            </a:extLst>
          </p:cNvPr>
          <p:cNvSpPr txBox="1">
            <a:spLocks/>
          </p:cNvSpPr>
          <p:nvPr/>
        </p:nvSpPr>
        <p:spPr>
          <a:xfrm>
            <a:off x="528" y="-2902"/>
            <a:ext cx="2871366" cy="533400"/>
          </a:xfrm>
          <a:prstGeom prst="rect">
            <a:avLst/>
          </a:prstGeom>
          <a:gradFill flip="none" rotWithShape="1">
            <a:gsLst>
              <a:gs pos="0">
                <a:schemeClr val="accent5"/>
              </a:gs>
              <a:gs pos="100000">
                <a:schemeClr val="accent2">
                  <a:lumMod val="97000"/>
                  <a:lumOff val="3000"/>
                </a:schemeClr>
              </a:gs>
              <a:gs pos="50000">
                <a:schemeClr val="accent1"/>
              </a:gs>
            </a:gsLst>
            <a:lin ang="10200000" scaled="0"/>
            <a:tileRect/>
          </a:gradFill>
        </p:spPr>
        <p:txBody>
          <a:bodyPr vert="horz" lIns="91440" tIns="45720" rIns="91440" bIns="45720" rtlCol="0" anchor="ctr">
            <a:noAutofit/>
          </a:bodyPr>
          <a:lstStyle>
            <a:defPPr rtl="0">
              <a:defRPr lang="it-IT"/>
            </a:defPPr>
            <a:lvl1pPr marL="0" algn="l" defTabSz="914400" rtl="0" eaLnBrk="1" latinLnBrk="0" hangingPunct="1">
              <a:defRPr lang="it-IT" sz="1800" kern="1200">
                <a:solidFill>
                  <a:schemeClr val="tx1"/>
                </a:solidFill>
                <a:latin typeface="+mn-lt"/>
                <a:ea typeface="+mn-ea"/>
                <a:cs typeface="+mn-cs"/>
              </a:defRPr>
            </a:lvl1pPr>
            <a:lvl2pPr marL="457200" algn="l" defTabSz="914400" rtl="0" eaLnBrk="1" latinLnBrk="0" hangingPunct="1">
              <a:defRPr lang="it-IT" sz="1800" kern="1200">
                <a:solidFill>
                  <a:schemeClr val="tx1"/>
                </a:solidFill>
                <a:latin typeface="+mn-lt"/>
                <a:ea typeface="+mn-ea"/>
                <a:cs typeface="+mn-cs"/>
              </a:defRPr>
            </a:lvl2pPr>
            <a:lvl3pPr marL="914400" algn="l" defTabSz="914400" rtl="0" eaLnBrk="1" latinLnBrk="0" hangingPunct="1">
              <a:defRPr lang="it-IT" sz="1800" kern="1200">
                <a:solidFill>
                  <a:schemeClr val="tx1"/>
                </a:solidFill>
                <a:latin typeface="+mn-lt"/>
                <a:ea typeface="+mn-ea"/>
                <a:cs typeface="+mn-cs"/>
              </a:defRPr>
            </a:lvl3pPr>
            <a:lvl4pPr marL="1371600" algn="l" defTabSz="914400" rtl="0" eaLnBrk="1" latinLnBrk="0" hangingPunct="1">
              <a:defRPr lang="it-IT" sz="1800" kern="1200">
                <a:solidFill>
                  <a:schemeClr val="tx1"/>
                </a:solidFill>
                <a:latin typeface="+mn-lt"/>
                <a:ea typeface="+mn-ea"/>
                <a:cs typeface="+mn-cs"/>
              </a:defRPr>
            </a:lvl4pPr>
            <a:lvl5pPr marL="1828800" algn="l" defTabSz="914400" rtl="0" eaLnBrk="1" latinLnBrk="0" hangingPunct="1">
              <a:defRPr lang="it-IT" sz="1800" kern="1200">
                <a:solidFill>
                  <a:schemeClr val="tx1"/>
                </a:solidFill>
                <a:latin typeface="+mn-lt"/>
                <a:ea typeface="+mn-ea"/>
                <a:cs typeface="+mn-cs"/>
              </a:defRPr>
            </a:lvl5pPr>
            <a:lvl6pPr marL="2286000" algn="l" defTabSz="914400" rtl="0" eaLnBrk="1" latinLnBrk="0" hangingPunct="1">
              <a:defRPr lang="it-IT" sz="1800" kern="1200">
                <a:solidFill>
                  <a:schemeClr val="tx1"/>
                </a:solidFill>
                <a:latin typeface="+mn-lt"/>
                <a:ea typeface="+mn-ea"/>
                <a:cs typeface="+mn-cs"/>
              </a:defRPr>
            </a:lvl6pPr>
            <a:lvl7pPr marL="2743200" algn="l" defTabSz="914400" rtl="0" eaLnBrk="1" latinLnBrk="0" hangingPunct="1">
              <a:defRPr lang="it-IT" sz="1800" kern="1200">
                <a:solidFill>
                  <a:schemeClr val="tx1"/>
                </a:solidFill>
                <a:latin typeface="+mn-lt"/>
                <a:ea typeface="+mn-ea"/>
                <a:cs typeface="+mn-cs"/>
              </a:defRPr>
            </a:lvl7pPr>
            <a:lvl8pPr marL="3200400" algn="l" defTabSz="914400" rtl="0" eaLnBrk="1" latinLnBrk="0" hangingPunct="1">
              <a:defRPr lang="it-IT" sz="1800" kern="1200">
                <a:solidFill>
                  <a:schemeClr val="tx1"/>
                </a:solidFill>
                <a:latin typeface="+mn-lt"/>
                <a:ea typeface="+mn-ea"/>
                <a:cs typeface="+mn-cs"/>
              </a:defRPr>
            </a:lvl8pPr>
            <a:lvl9pPr marL="3657600" algn="l" defTabSz="914400" rtl="0" eaLnBrk="1" latinLnBrk="0" hangingPunct="1">
              <a:defRPr lang="it-IT" sz="1800" kern="1200">
                <a:solidFill>
                  <a:schemeClr val="tx1"/>
                </a:solidFill>
                <a:latin typeface="+mn-lt"/>
                <a:ea typeface="+mn-ea"/>
                <a:cs typeface="+mn-cs"/>
              </a:defRPr>
            </a:lvl9pPr>
          </a:lstStyle>
          <a:p>
            <a:pPr algn="ctr"/>
            <a:endParaRPr lang="it-IT" sz="1400" cap="all">
              <a:solidFill>
                <a:schemeClr val="bg1"/>
              </a:solidFill>
              <a:latin typeface="Times New Roman"/>
              <a:cs typeface="Times New Roman"/>
            </a:endParaRPr>
          </a:p>
        </p:txBody>
      </p:sp>
      <p:sp>
        <p:nvSpPr>
          <p:cNvPr id="12" name="CasellaDiTesto 11">
            <a:extLst>
              <a:ext uri="{FF2B5EF4-FFF2-40B4-BE49-F238E27FC236}">
                <a16:creationId xmlns:a16="http://schemas.microsoft.com/office/drawing/2014/main" id="{9BE1F859-CB0E-AB45-43AA-3A0539367257}"/>
              </a:ext>
            </a:extLst>
          </p:cNvPr>
          <p:cNvSpPr txBox="1"/>
          <p:nvPr/>
        </p:nvSpPr>
        <p:spPr>
          <a:xfrm>
            <a:off x="-1905" y="62864"/>
            <a:ext cx="256032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it-IT" sz="1400" cap="all">
                <a:solidFill>
                  <a:schemeClr val="bg1"/>
                </a:solidFill>
                <a:latin typeface="Times New Roman"/>
                <a:cs typeface="Times New Roman"/>
              </a:rPr>
              <a:t>Esecuzione del codice</a:t>
            </a:r>
          </a:p>
          <a:p>
            <a:pPr algn="l"/>
            <a:endParaRPr lang="it-IT">
              <a:ea typeface="Calibri"/>
              <a:cs typeface="Calibri"/>
            </a:endParaRPr>
          </a:p>
        </p:txBody>
      </p:sp>
      <p:sp>
        <p:nvSpPr>
          <p:cNvPr id="11" name="Rectangle 10">
            <a:extLst>
              <a:ext uri="{FF2B5EF4-FFF2-40B4-BE49-F238E27FC236}">
                <a16:creationId xmlns:a16="http://schemas.microsoft.com/office/drawing/2014/main" id="{7138B221-4FC7-D5BD-4289-384A864D7FCC}"/>
              </a:ext>
            </a:extLst>
          </p:cNvPr>
          <p:cNvSpPr/>
          <p:nvPr/>
        </p:nvSpPr>
        <p:spPr>
          <a:xfrm>
            <a:off x="1035282" y="2471874"/>
            <a:ext cx="4705608" cy="2942306"/>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Immagine 1" descr="Immagine che contiene testo, elettronica, schermata, software&#10;&#10;Descrizione generata automaticamente">
            <a:extLst>
              <a:ext uri="{FF2B5EF4-FFF2-40B4-BE49-F238E27FC236}">
                <a16:creationId xmlns:a16="http://schemas.microsoft.com/office/drawing/2014/main" id="{4BCF3D4A-E97F-E93D-EFD8-DB651930F439}"/>
              </a:ext>
            </a:extLst>
          </p:cNvPr>
          <p:cNvPicPr>
            <a:picLocks noChangeAspect="1"/>
          </p:cNvPicPr>
          <p:nvPr/>
        </p:nvPicPr>
        <p:blipFill rotWithShape="1">
          <a:blip r:embed="rId4"/>
          <a:srcRect l="442" t="-1338" r="-442" b="1672"/>
          <a:stretch/>
        </p:blipFill>
        <p:spPr>
          <a:xfrm>
            <a:off x="1037001" y="5866297"/>
            <a:ext cx="4711576" cy="2998398"/>
          </a:xfrm>
          <a:prstGeom prst="rect">
            <a:avLst/>
          </a:prstGeom>
        </p:spPr>
      </p:pic>
      <p:sp>
        <p:nvSpPr>
          <p:cNvPr id="9" name="Rectangle 8">
            <a:extLst>
              <a:ext uri="{FF2B5EF4-FFF2-40B4-BE49-F238E27FC236}">
                <a16:creationId xmlns:a16="http://schemas.microsoft.com/office/drawing/2014/main" id="{F949AEFB-24B4-CF1F-A685-D9FD768FCE60}"/>
              </a:ext>
            </a:extLst>
          </p:cNvPr>
          <p:cNvSpPr/>
          <p:nvPr/>
        </p:nvSpPr>
        <p:spPr>
          <a:xfrm>
            <a:off x="1017415" y="5921146"/>
            <a:ext cx="4705608" cy="2942306"/>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267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5F42EBB-42E8-032E-FDEF-2F8A709099C5}"/>
              </a:ext>
            </a:extLst>
          </p:cNvPr>
          <p:cNvSpPr/>
          <p:nvPr/>
        </p:nvSpPr>
        <p:spPr>
          <a:xfrm>
            <a:off x="94084" y="807709"/>
            <a:ext cx="3392100" cy="3330580"/>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ttangolo 4">
            <a:extLst>
              <a:ext uri="{FF2B5EF4-FFF2-40B4-BE49-F238E27FC236}">
                <a16:creationId xmlns:a16="http://schemas.microsoft.com/office/drawing/2014/main" id="{C80227B8-A24C-8C29-034A-D7700B887685}"/>
              </a:ext>
              <a:ext uri="{C183D7F6-B498-43B3-948B-1728B52AA6E4}">
                <adec:decorative xmlns:adec="http://schemas.microsoft.com/office/drawing/2017/decorative" val="1"/>
              </a:ext>
            </a:extLst>
          </p:cNvPr>
          <p:cNvSpPr/>
          <p:nvPr/>
        </p:nvSpPr>
        <p:spPr>
          <a:xfrm>
            <a:off x="-28258" y="9186105"/>
            <a:ext cx="6858000" cy="707885"/>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it-IT"/>
            </a:defPPr>
          </a:lstStyle>
          <a:p>
            <a:pPr algn="ctr" rtl="0"/>
            <a:endParaRPr lang="it-IT" sz="1013"/>
          </a:p>
        </p:txBody>
      </p:sp>
      <p:sp>
        <p:nvSpPr>
          <p:cNvPr id="3" name="CasellaDiTesto 2">
            <a:extLst>
              <a:ext uri="{FF2B5EF4-FFF2-40B4-BE49-F238E27FC236}">
                <a16:creationId xmlns:a16="http://schemas.microsoft.com/office/drawing/2014/main" id="{B3DD4223-233F-97F6-1A92-4DB9AE893DFA}"/>
              </a:ext>
            </a:extLst>
          </p:cNvPr>
          <p:cNvSpPr txBox="1"/>
          <p:nvPr/>
        </p:nvSpPr>
        <p:spPr>
          <a:xfrm>
            <a:off x="179545" y="4212196"/>
            <a:ext cx="6504940" cy="495520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it-IT" sz="1200">
              <a:solidFill>
                <a:schemeClr val="bg1"/>
              </a:solidFill>
              <a:ea typeface="Calibri"/>
              <a:cs typeface="Calibri"/>
            </a:endParaRPr>
          </a:p>
          <a:p>
            <a:r>
              <a:rPr lang="it-IT" sz="1400">
                <a:solidFill>
                  <a:schemeClr val="bg1"/>
                </a:solidFill>
                <a:latin typeface="Times New Roman"/>
                <a:ea typeface="+mn-lt"/>
                <a:cs typeface="+mn-lt"/>
              </a:rPr>
              <a:t>Si inizia importando la libreria</a:t>
            </a:r>
            <a:r>
              <a:rPr lang="it-IT" sz="1400">
                <a:solidFill>
                  <a:srgbClr val="FFFF00"/>
                </a:solidFill>
                <a:latin typeface="Times New Roman"/>
                <a:ea typeface="+mn-lt"/>
                <a:cs typeface="+mn-lt"/>
              </a:rPr>
              <a:t> "</a:t>
            </a:r>
            <a:r>
              <a:rPr lang="it-IT" sz="1400" b="1" err="1">
                <a:solidFill>
                  <a:srgbClr val="FFFF00"/>
                </a:solidFill>
                <a:latin typeface="Times New Roman"/>
                <a:ea typeface="+mn-lt"/>
                <a:cs typeface="+mn-lt"/>
              </a:rPr>
              <a:t>requests</a:t>
            </a:r>
            <a:r>
              <a:rPr lang="it-IT" sz="1400" b="1">
                <a:solidFill>
                  <a:srgbClr val="FFFF00"/>
                </a:solidFill>
                <a:latin typeface="Times New Roman"/>
                <a:ea typeface="+mn-lt"/>
                <a:cs typeface="+mn-lt"/>
              </a:rPr>
              <a:t>"</a:t>
            </a:r>
            <a:r>
              <a:rPr lang="it-IT" sz="1400" b="1">
                <a:solidFill>
                  <a:schemeClr val="bg1"/>
                </a:solidFill>
                <a:latin typeface="Times New Roman"/>
                <a:ea typeface="+mn-lt"/>
                <a:cs typeface="+mn-lt"/>
              </a:rPr>
              <a:t>, </a:t>
            </a:r>
            <a:r>
              <a:rPr lang="it-IT" sz="1400">
                <a:solidFill>
                  <a:schemeClr val="bg1"/>
                </a:solidFill>
                <a:latin typeface="Times New Roman"/>
                <a:ea typeface="+mn-lt"/>
                <a:cs typeface="+mn-lt"/>
              </a:rPr>
              <a:t>utilizzata per effettuare richieste HTTP, e </a:t>
            </a:r>
            <a:r>
              <a:rPr lang="it-IT" sz="1400">
                <a:solidFill>
                  <a:srgbClr val="FFFF00"/>
                </a:solidFill>
                <a:latin typeface="Times New Roman"/>
                <a:ea typeface="+mn-lt"/>
                <a:cs typeface="+mn-lt"/>
              </a:rPr>
              <a:t>"</a:t>
            </a:r>
            <a:r>
              <a:rPr lang="it-IT" sz="1400" b="1" err="1">
                <a:solidFill>
                  <a:srgbClr val="FFFF00"/>
                </a:solidFill>
                <a:latin typeface="Times New Roman"/>
                <a:ea typeface="+mn-lt"/>
                <a:cs typeface="+mn-lt"/>
              </a:rPr>
              <a:t>colorama</a:t>
            </a:r>
            <a:r>
              <a:rPr lang="it-IT" sz="1400">
                <a:solidFill>
                  <a:srgbClr val="FFFF00"/>
                </a:solidFill>
                <a:latin typeface="Times New Roman"/>
                <a:ea typeface="+mn-lt"/>
                <a:cs typeface="+mn-lt"/>
              </a:rPr>
              <a:t>"</a:t>
            </a:r>
            <a:r>
              <a:rPr lang="it-IT" sz="1400">
                <a:solidFill>
                  <a:schemeClr val="bg1"/>
                </a:solidFill>
                <a:latin typeface="Times New Roman"/>
                <a:ea typeface="+mn-lt"/>
                <a:cs typeface="+mn-lt"/>
              </a:rPr>
              <a:t> per la colorazione del testo nel terminale.</a:t>
            </a:r>
          </a:p>
          <a:p>
            <a:endParaRPr lang="it-IT" sz="1400">
              <a:solidFill>
                <a:schemeClr val="bg1"/>
              </a:solidFill>
              <a:latin typeface="Times New Roman"/>
              <a:ea typeface="+mn-lt"/>
              <a:cs typeface="+mn-lt"/>
            </a:endParaRPr>
          </a:p>
          <a:p>
            <a:r>
              <a:rPr lang="it-IT" sz="1400">
                <a:solidFill>
                  <a:schemeClr val="bg1"/>
                </a:solidFill>
                <a:latin typeface="Times New Roman"/>
                <a:ea typeface="+mn-lt"/>
                <a:cs typeface="+mn-lt"/>
              </a:rPr>
              <a:t>Successivamente, viene poi richiesto all'utente di fornire i file contenenti la lista di username e password, i quali vengono poi aperti e letti andando a creare rispettivamente le liste </a:t>
            </a:r>
            <a:r>
              <a:rPr lang="it-IT" sz="1400">
                <a:solidFill>
                  <a:srgbClr val="FFFF00"/>
                </a:solidFill>
                <a:latin typeface="Times New Roman"/>
                <a:ea typeface="+mn-lt"/>
                <a:cs typeface="+mn-lt"/>
              </a:rPr>
              <a:t>"</a:t>
            </a:r>
            <a:r>
              <a:rPr lang="it-IT" sz="1400" b="1" err="1">
                <a:solidFill>
                  <a:srgbClr val="FFFF00"/>
                </a:solidFill>
                <a:latin typeface="Times New Roman"/>
                <a:ea typeface="+mn-lt"/>
                <a:cs typeface="+mn-lt"/>
              </a:rPr>
              <a:t>lista_username</a:t>
            </a:r>
            <a:r>
              <a:rPr lang="it-IT" sz="1400" b="1">
                <a:solidFill>
                  <a:schemeClr val="bg1"/>
                </a:solidFill>
                <a:latin typeface="Times New Roman"/>
                <a:ea typeface="+mn-lt"/>
                <a:cs typeface="+mn-lt"/>
              </a:rPr>
              <a:t>"</a:t>
            </a:r>
            <a:r>
              <a:rPr lang="it-IT" sz="1400">
                <a:solidFill>
                  <a:schemeClr val="bg1"/>
                </a:solidFill>
                <a:latin typeface="Times New Roman"/>
                <a:ea typeface="+mn-lt"/>
                <a:cs typeface="+mn-lt"/>
              </a:rPr>
              <a:t> e  "</a:t>
            </a:r>
            <a:r>
              <a:rPr lang="it-IT" sz="1400" b="1" err="1">
                <a:solidFill>
                  <a:srgbClr val="FFFF00"/>
                </a:solidFill>
                <a:latin typeface="Times New Roman"/>
                <a:ea typeface="+mn-lt"/>
                <a:cs typeface="+mn-lt"/>
              </a:rPr>
              <a:t>lista_password</a:t>
            </a:r>
            <a:r>
              <a:rPr lang="it-IT" sz="1400" b="1">
                <a:solidFill>
                  <a:schemeClr val="bg1"/>
                </a:solidFill>
                <a:latin typeface="Times New Roman"/>
                <a:ea typeface="+mn-lt"/>
                <a:cs typeface="+mn-lt"/>
              </a:rPr>
              <a:t>". </a:t>
            </a:r>
            <a:r>
              <a:rPr lang="it-IT" sz="1400">
                <a:solidFill>
                  <a:schemeClr val="bg1"/>
                </a:solidFill>
                <a:latin typeface="Times New Roman"/>
                <a:ea typeface="+mn-lt"/>
                <a:cs typeface="+mn-lt"/>
              </a:rPr>
              <a:t>Ogni linea verrà poi  "sanitizzata" con il metodo </a:t>
            </a:r>
            <a:r>
              <a:rPr lang="it-IT" sz="1400">
                <a:solidFill>
                  <a:srgbClr val="FFFF00"/>
                </a:solidFill>
                <a:latin typeface="Times New Roman"/>
                <a:ea typeface="+mn-lt"/>
                <a:cs typeface="+mn-lt"/>
              </a:rPr>
              <a:t>"</a:t>
            </a:r>
            <a:r>
              <a:rPr lang="it-IT" sz="1400" b="1">
                <a:solidFill>
                  <a:srgbClr val="FFFF00"/>
                </a:solidFill>
                <a:latin typeface="Times New Roman"/>
                <a:ea typeface="+mn-lt"/>
                <a:cs typeface="+mn-lt"/>
              </a:rPr>
              <a:t>strip()"</a:t>
            </a:r>
            <a:endParaRPr lang="it-IT" sz="1400" b="1">
              <a:solidFill>
                <a:srgbClr val="FFFF00"/>
              </a:solidFill>
              <a:latin typeface="Times New Roman"/>
              <a:cs typeface="Calibri"/>
            </a:endParaRPr>
          </a:p>
          <a:p>
            <a:endParaRPr lang="it-IT" sz="1400">
              <a:latin typeface="Times New Roman"/>
              <a:cs typeface="Calibri"/>
            </a:endParaRPr>
          </a:p>
          <a:p>
            <a:r>
              <a:rPr lang="it-IT" sz="1400">
                <a:solidFill>
                  <a:srgbClr val="ECECEC"/>
                </a:solidFill>
                <a:latin typeface="Times New Roman"/>
                <a:ea typeface="+mn-lt"/>
                <a:cs typeface="+mn-lt"/>
              </a:rPr>
              <a:t>Si chiede all'utente di inserire un indirizzo IP che verrà utilizzato per accedere al percorso delle pagine di interesse. Ad esempio, l'URL di accesso al primo login di DVWA viene generato utilizzando l'indirizzo IP fornito dall'utente. Dopo aver effettuato con successo il login, la sessione viene salvata utilizzando </a:t>
            </a:r>
            <a:r>
              <a:rPr lang="it-IT" sz="1400">
                <a:solidFill>
                  <a:srgbClr val="FFFF00"/>
                </a:solidFill>
                <a:latin typeface="Times New Roman"/>
                <a:ea typeface="+mn-lt"/>
                <a:cs typeface="+mn-lt"/>
              </a:rPr>
              <a:t>"</a:t>
            </a:r>
            <a:r>
              <a:rPr lang="it-IT" sz="1400" b="1" err="1">
                <a:solidFill>
                  <a:srgbClr val="FFFF00"/>
                </a:solidFill>
                <a:latin typeface="Times New Roman"/>
                <a:ea typeface="+mn-lt"/>
                <a:cs typeface="+mn-lt"/>
              </a:rPr>
              <a:t>requests.Session</a:t>
            </a:r>
            <a:r>
              <a:rPr lang="it-IT" sz="1400" b="1">
                <a:solidFill>
                  <a:srgbClr val="FFFF00"/>
                </a:solidFill>
                <a:latin typeface="Times New Roman"/>
                <a:ea typeface="+mn-lt"/>
                <a:cs typeface="+mn-lt"/>
              </a:rPr>
              <a:t>()"</a:t>
            </a:r>
            <a:r>
              <a:rPr lang="it-IT" sz="1400">
                <a:solidFill>
                  <a:srgbClr val="ECECEC"/>
                </a:solidFill>
                <a:latin typeface="Times New Roman"/>
                <a:ea typeface="+mn-lt"/>
                <a:cs typeface="+mn-lt"/>
              </a:rPr>
              <a:t>, consentendo così di mantenere attivi i cookie tra le varie richieste HTTP e di navigare liberamente all'interno del sito."</a:t>
            </a:r>
            <a:endParaRPr lang="it-IT" sz="1400">
              <a:latin typeface="Times New Roman"/>
              <a:cs typeface="Times New Roman"/>
            </a:endParaRPr>
          </a:p>
          <a:p>
            <a:endParaRPr lang="it-IT" sz="1400">
              <a:latin typeface="Times New Roman"/>
              <a:cs typeface="Calibri"/>
            </a:endParaRPr>
          </a:p>
          <a:p>
            <a:r>
              <a:rPr lang="it-IT" sz="1400">
                <a:solidFill>
                  <a:schemeClr val="bg1"/>
                </a:solidFill>
                <a:latin typeface="Times New Roman"/>
                <a:ea typeface="+mn-lt"/>
                <a:cs typeface="+mn-lt"/>
              </a:rPr>
              <a:t>Inizia quindi il ciclo con le combinazioni di username e password.  Per ciascuna combinazione viene creato un dizionario "</a:t>
            </a:r>
            <a:r>
              <a:rPr lang="it-IT" sz="1400" b="1" err="1">
                <a:solidFill>
                  <a:srgbClr val="FFFF00"/>
                </a:solidFill>
                <a:latin typeface="Times New Roman"/>
                <a:ea typeface="+mn-lt"/>
                <a:cs typeface="+mn-lt"/>
              </a:rPr>
              <a:t>dati_login</a:t>
            </a:r>
            <a:r>
              <a:rPr lang="it-IT" sz="1400" b="1">
                <a:solidFill>
                  <a:schemeClr val="bg1"/>
                </a:solidFill>
                <a:latin typeface="Times New Roman"/>
                <a:ea typeface="+mn-lt"/>
                <a:cs typeface="+mn-lt"/>
              </a:rPr>
              <a:t>"</a:t>
            </a:r>
            <a:r>
              <a:rPr lang="it-IT" sz="1400">
                <a:solidFill>
                  <a:schemeClr val="bg1"/>
                </a:solidFill>
                <a:latin typeface="Times New Roman"/>
                <a:ea typeface="+mn-lt"/>
                <a:cs typeface="+mn-lt"/>
              </a:rPr>
              <a:t> che contiene username e password e successivamente viene inviata una richiesta POST al server di login con </a:t>
            </a:r>
            <a:r>
              <a:rPr lang="it-IT" sz="1400">
                <a:solidFill>
                  <a:srgbClr val="FFFF00"/>
                </a:solidFill>
                <a:latin typeface="Times New Roman"/>
                <a:ea typeface="+mn-lt"/>
                <a:cs typeface="+mn-lt"/>
              </a:rPr>
              <a:t>'</a:t>
            </a:r>
            <a:r>
              <a:rPr lang="it-IT" sz="1400" b="1" err="1">
                <a:solidFill>
                  <a:srgbClr val="FFFF00"/>
                </a:solidFill>
                <a:latin typeface="Times New Roman"/>
                <a:ea typeface="+mn-lt"/>
                <a:cs typeface="+mn-lt"/>
              </a:rPr>
              <a:t>sessione.post</a:t>
            </a:r>
            <a:r>
              <a:rPr lang="it-IT" sz="1400" b="1">
                <a:solidFill>
                  <a:srgbClr val="FFFF00"/>
                </a:solidFill>
                <a:latin typeface="Times New Roman"/>
                <a:ea typeface="+mn-lt"/>
                <a:cs typeface="+mn-lt"/>
              </a:rPr>
              <a:t>()</a:t>
            </a:r>
            <a:r>
              <a:rPr lang="it-IT" sz="1400">
                <a:solidFill>
                  <a:srgbClr val="FFFF00"/>
                </a:solidFill>
                <a:latin typeface="Times New Roman"/>
                <a:ea typeface="+mn-lt"/>
                <a:cs typeface="+mn-lt"/>
              </a:rPr>
              <a:t>' </a:t>
            </a:r>
            <a:r>
              <a:rPr lang="it-IT" sz="1400">
                <a:solidFill>
                  <a:schemeClr val="bg1"/>
                </a:solidFill>
                <a:latin typeface="Times New Roman"/>
                <a:ea typeface="+mn-lt"/>
                <a:cs typeface="+mn-lt"/>
              </a:rPr>
              <a:t>con i dati forniti. Il successo del login viene verificato dall'assenza della risposta "</a:t>
            </a:r>
            <a:r>
              <a:rPr lang="it-IT" sz="1400" b="1">
                <a:solidFill>
                  <a:schemeClr val="bg1"/>
                </a:solidFill>
                <a:latin typeface="Times New Roman"/>
                <a:ea typeface="+mn-lt"/>
                <a:cs typeface="+mn-lt"/>
              </a:rPr>
              <a:t>Login </a:t>
            </a:r>
            <a:r>
              <a:rPr lang="it-IT" sz="1400" b="1" err="1">
                <a:solidFill>
                  <a:schemeClr val="bg1"/>
                </a:solidFill>
                <a:latin typeface="Times New Roman"/>
                <a:ea typeface="+mn-lt"/>
                <a:cs typeface="+mn-lt"/>
              </a:rPr>
              <a:t>failed</a:t>
            </a:r>
            <a:r>
              <a:rPr lang="it-IT" sz="1400">
                <a:solidFill>
                  <a:schemeClr val="bg1"/>
                </a:solidFill>
                <a:latin typeface="Times New Roman"/>
                <a:ea typeface="+mn-lt"/>
                <a:cs typeface="+mn-lt"/>
              </a:rPr>
              <a:t>" da parte del server, quindi il ciclo termina.</a:t>
            </a:r>
            <a:endParaRPr lang="it-IT" sz="1400">
              <a:solidFill>
                <a:schemeClr val="bg1"/>
              </a:solidFill>
              <a:latin typeface="Times New Roman"/>
              <a:ea typeface="Calibri"/>
              <a:cs typeface="Calibri"/>
            </a:endParaRPr>
          </a:p>
          <a:p>
            <a:endParaRPr lang="it-IT" sz="1200">
              <a:solidFill>
                <a:schemeClr val="bg1"/>
              </a:solidFill>
              <a:ea typeface="+mn-lt"/>
              <a:cs typeface="+mn-lt"/>
            </a:endParaRPr>
          </a:p>
          <a:p>
            <a:endParaRPr lang="it-IT" sz="1200">
              <a:solidFill>
                <a:schemeClr val="bg1"/>
              </a:solidFill>
              <a:ea typeface="Calibri"/>
              <a:cs typeface="Calibri"/>
            </a:endParaRPr>
          </a:p>
        </p:txBody>
      </p:sp>
      <p:sp>
        <p:nvSpPr>
          <p:cNvPr id="6" name="CasellaDiTesto 6">
            <a:extLst>
              <a:ext uri="{FF2B5EF4-FFF2-40B4-BE49-F238E27FC236}">
                <a16:creationId xmlns:a16="http://schemas.microsoft.com/office/drawing/2014/main" id="{AB17BCB6-A855-9E57-2BC9-4B2ED5D33EA5}"/>
              </a:ext>
            </a:extLst>
          </p:cNvPr>
          <p:cNvSpPr txBox="1"/>
          <p:nvPr/>
        </p:nvSpPr>
        <p:spPr>
          <a:xfrm>
            <a:off x="-155474" y="9385769"/>
            <a:ext cx="7163452" cy="9941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lnSpc>
                <a:spcPct val="90000"/>
              </a:lnSpc>
              <a:spcBef>
                <a:spcPts val="563"/>
              </a:spcBef>
              <a:spcAft>
                <a:spcPts val="563"/>
              </a:spcAft>
            </a:pPr>
            <a:r>
              <a:rPr lang="it-IT" sz="2400" cap="all">
                <a:solidFill>
                  <a:schemeClr val="bg1"/>
                </a:solidFill>
                <a:latin typeface="Times New Roman"/>
              </a:rPr>
              <a:t>4 – Application server</a:t>
            </a:r>
            <a:endParaRPr lang="it-IT">
              <a:solidFill>
                <a:schemeClr val="bg1"/>
              </a:solidFill>
            </a:endParaRPr>
          </a:p>
          <a:p>
            <a:endParaRPr lang="it-IT" sz="3200" cap="all">
              <a:latin typeface="Times New Roman"/>
              <a:cs typeface="Times New Roman"/>
            </a:endParaRPr>
          </a:p>
        </p:txBody>
      </p:sp>
      <p:sp>
        <p:nvSpPr>
          <p:cNvPr id="4" name="Sottotitolo 14">
            <a:extLst>
              <a:ext uri="{FF2B5EF4-FFF2-40B4-BE49-F238E27FC236}">
                <a16:creationId xmlns:a16="http://schemas.microsoft.com/office/drawing/2014/main" id="{B4924484-EA73-4FEB-8165-0F8A8CBA8005}"/>
              </a:ext>
            </a:extLst>
          </p:cNvPr>
          <p:cNvSpPr txBox="1">
            <a:spLocks/>
          </p:cNvSpPr>
          <p:nvPr/>
        </p:nvSpPr>
        <p:spPr>
          <a:xfrm>
            <a:off x="528" y="-2902"/>
            <a:ext cx="2871366" cy="533400"/>
          </a:xfrm>
          <a:prstGeom prst="rect">
            <a:avLst/>
          </a:prstGeom>
          <a:gradFill flip="none" rotWithShape="1">
            <a:gsLst>
              <a:gs pos="0">
                <a:schemeClr val="accent5"/>
              </a:gs>
              <a:gs pos="100000">
                <a:schemeClr val="accent2">
                  <a:lumMod val="97000"/>
                  <a:lumOff val="3000"/>
                </a:schemeClr>
              </a:gs>
              <a:gs pos="50000">
                <a:schemeClr val="accent1"/>
              </a:gs>
            </a:gsLst>
            <a:lin ang="10200000" scaled="0"/>
            <a:tileRect/>
          </a:gradFill>
        </p:spPr>
        <p:txBody>
          <a:bodyPr vert="horz" lIns="91440" tIns="45720" rIns="91440" bIns="45720" rtlCol="0" anchor="ctr">
            <a:noAutofit/>
          </a:bodyPr>
          <a:lstStyle>
            <a:defPPr rtl="0">
              <a:defRPr lang="it-IT"/>
            </a:defPPr>
            <a:lvl1pPr marL="0" algn="l" defTabSz="914400" rtl="0" eaLnBrk="1" latinLnBrk="0" hangingPunct="1">
              <a:defRPr lang="it-IT" sz="1800" kern="1200">
                <a:solidFill>
                  <a:schemeClr val="tx1"/>
                </a:solidFill>
                <a:latin typeface="+mn-lt"/>
                <a:ea typeface="+mn-ea"/>
                <a:cs typeface="+mn-cs"/>
              </a:defRPr>
            </a:lvl1pPr>
            <a:lvl2pPr marL="457200" algn="l" defTabSz="914400" rtl="0" eaLnBrk="1" latinLnBrk="0" hangingPunct="1">
              <a:defRPr lang="it-IT" sz="1800" kern="1200">
                <a:solidFill>
                  <a:schemeClr val="tx1"/>
                </a:solidFill>
                <a:latin typeface="+mn-lt"/>
                <a:ea typeface="+mn-ea"/>
                <a:cs typeface="+mn-cs"/>
              </a:defRPr>
            </a:lvl2pPr>
            <a:lvl3pPr marL="914400" algn="l" defTabSz="914400" rtl="0" eaLnBrk="1" latinLnBrk="0" hangingPunct="1">
              <a:defRPr lang="it-IT" sz="1800" kern="1200">
                <a:solidFill>
                  <a:schemeClr val="tx1"/>
                </a:solidFill>
                <a:latin typeface="+mn-lt"/>
                <a:ea typeface="+mn-ea"/>
                <a:cs typeface="+mn-cs"/>
              </a:defRPr>
            </a:lvl3pPr>
            <a:lvl4pPr marL="1371600" algn="l" defTabSz="914400" rtl="0" eaLnBrk="1" latinLnBrk="0" hangingPunct="1">
              <a:defRPr lang="it-IT" sz="1800" kern="1200">
                <a:solidFill>
                  <a:schemeClr val="tx1"/>
                </a:solidFill>
                <a:latin typeface="+mn-lt"/>
                <a:ea typeface="+mn-ea"/>
                <a:cs typeface="+mn-cs"/>
              </a:defRPr>
            </a:lvl4pPr>
            <a:lvl5pPr marL="1828800" algn="l" defTabSz="914400" rtl="0" eaLnBrk="1" latinLnBrk="0" hangingPunct="1">
              <a:defRPr lang="it-IT" sz="1800" kern="1200">
                <a:solidFill>
                  <a:schemeClr val="tx1"/>
                </a:solidFill>
                <a:latin typeface="+mn-lt"/>
                <a:ea typeface="+mn-ea"/>
                <a:cs typeface="+mn-cs"/>
              </a:defRPr>
            </a:lvl5pPr>
            <a:lvl6pPr marL="2286000" algn="l" defTabSz="914400" rtl="0" eaLnBrk="1" latinLnBrk="0" hangingPunct="1">
              <a:defRPr lang="it-IT" sz="1800" kern="1200">
                <a:solidFill>
                  <a:schemeClr val="tx1"/>
                </a:solidFill>
                <a:latin typeface="+mn-lt"/>
                <a:ea typeface="+mn-ea"/>
                <a:cs typeface="+mn-cs"/>
              </a:defRPr>
            </a:lvl6pPr>
            <a:lvl7pPr marL="2743200" algn="l" defTabSz="914400" rtl="0" eaLnBrk="1" latinLnBrk="0" hangingPunct="1">
              <a:defRPr lang="it-IT" sz="1800" kern="1200">
                <a:solidFill>
                  <a:schemeClr val="tx1"/>
                </a:solidFill>
                <a:latin typeface="+mn-lt"/>
                <a:ea typeface="+mn-ea"/>
                <a:cs typeface="+mn-cs"/>
              </a:defRPr>
            </a:lvl7pPr>
            <a:lvl8pPr marL="3200400" algn="l" defTabSz="914400" rtl="0" eaLnBrk="1" latinLnBrk="0" hangingPunct="1">
              <a:defRPr lang="it-IT" sz="1800" kern="1200">
                <a:solidFill>
                  <a:schemeClr val="tx1"/>
                </a:solidFill>
                <a:latin typeface="+mn-lt"/>
                <a:ea typeface="+mn-ea"/>
                <a:cs typeface="+mn-cs"/>
              </a:defRPr>
            </a:lvl8pPr>
            <a:lvl9pPr marL="3657600" algn="l" defTabSz="914400" rtl="0" eaLnBrk="1" latinLnBrk="0" hangingPunct="1">
              <a:defRPr lang="it-IT" sz="1800" kern="1200">
                <a:solidFill>
                  <a:schemeClr val="tx1"/>
                </a:solidFill>
                <a:latin typeface="+mn-lt"/>
                <a:ea typeface="+mn-ea"/>
                <a:cs typeface="+mn-cs"/>
              </a:defRPr>
            </a:lvl9pPr>
          </a:lstStyle>
          <a:p>
            <a:pPr algn="ctr"/>
            <a:endParaRPr lang="it-IT" sz="1400" cap="all">
              <a:solidFill>
                <a:schemeClr val="bg1"/>
              </a:solidFill>
              <a:latin typeface="Times New Roman"/>
              <a:cs typeface="Times New Roman"/>
            </a:endParaRPr>
          </a:p>
        </p:txBody>
      </p:sp>
      <p:sp>
        <p:nvSpPr>
          <p:cNvPr id="8" name="CasellaDiTesto 7">
            <a:extLst>
              <a:ext uri="{FF2B5EF4-FFF2-40B4-BE49-F238E27FC236}">
                <a16:creationId xmlns:a16="http://schemas.microsoft.com/office/drawing/2014/main" id="{71695613-D3F1-707C-D350-A0207E602591}"/>
              </a:ext>
            </a:extLst>
          </p:cNvPr>
          <p:cNvSpPr txBox="1"/>
          <p:nvPr/>
        </p:nvSpPr>
        <p:spPr>
          <a:xfrm>
            <a:off x="-1905" y="62864"/>
            <a:ext cx="256032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it-IT" sz="1400" cap="all">
                <a:solidFill>
                  <a:schemeClr val="bg1"/>
                </a:solidFill>
                <a:latin typeface="Times New Roman"/>
                <a:cs typeface="Times New Roman"/>
              </a:rPr>
              <a:t>Attacco brute force</a:t>
            </a:r>
          </a:p>
          <a:p>
            <a:pPr algn="l"/>
            <a:endParaRPr lang="it-IT">
              <a:ea typeface="Calibri"/>
              <a:cs typeface="Calibri"/>
            </a:endParaRPr>
          </a:p>
        </p:txBody>
      </p:sp>
      <p:pic>
        <p:nvPicPr>
          <p:cNvPr id="7" name="Immagine 6" descr="Immagine che contiene testo, schermata&#10;&#10;Descrizione generata automaticamente">
            <a:extLst>
              <a:ext uri="{FF2B5EF4-FFF2-40B4-BE49-F238E27FC236}">
                <a16:creationId xmlns:a16="http://schemas.microsoft.com/office/drawing/2014/main" id="{48533D12-4547-072E-94E5-EB80478DE99D}"/>
              </a:ext>
            </a:extLst>
          </p:cNvPr>
          <p:cNvPicPr>
            <a:picLocks noChangeAspect="1"/>
          </p:cNvPicPr>
          <p:nvPr/>
        </p:nvPicPr>
        <p:blipFill rotWithShape="1">
          <a:blip r:embed="rId3"/>
          <a:srcRect l="-984" t="-1029" r="2362"/>
          <a:stretch/>
        </p:blipFill>
        <p:spPr>
          <a:xfrm>
            <a:off x="84631" y="808913"/>
            <a:ext cx="3381635" cy="3313627"/>
          </a:xfrm>
          <a:prstGeom prst="rect">
            <a:avLst/>
          </a:prstGeom>
        </p:spPr>
      </p:pic>
      <p:pic>
        <p:nvPicPr>
          <p:cNvPr id="12" name="Immagine 11" descr="Immagine che contiene testo, schermata&#10;&#10;Descrizione generata automaticamente">
            <a:extLst>
              <a:ext uri="{FF2B5EF4-FFF2-40B4-BE49-F238E27FC236}">
                <a16:creationId xmlns:a16="http://schemas.microsoft.com/office/drawing/2014/main" id="{1120E313-A4A8-368A-0796-25C423CF06ED}"/>
              </a:ext>
            </a:extLst>
          </p:cNvPr>
          <p:cNvPicPr>
            <a:picLocks noChangeAspect="1"/>
          </p:cNvPicPr>
          <p:nvPr/>
        </p:nvPicPr>
        <p:blipFill rotWithShape="1">
          <a:blip r:embed="rId4"/>
          <a:srcRect t="36" r="2434" b="1114"/>
          <a:stretch/>
        </p:blipFill>
        <p:spPr>
          <a:xfrm>
            <a:off x="2929139" y="367825"/>
            <a:ext cx="3817941" cy="2823002"/>
          </a:xfrm>
          <a:prstGeom prst="rect">
            <a:avLst/>
          </a:prstGeom>
        </p:spPr>
      </p:pic>
      <p:sp>
        <p:nvSpPr>
          <p:cNvPr id="2" name="Rectangle 1">
            <a:extLst>
              <a:ext uri="{FF2B5EF4-FFF2-40B4-BE49-F238E27FC236}">
                <a16:creationId xmlns:a16="http://schemas.microsoft.com/office/drawing/2014/main" id="{0AC090B9-9515-E43C-7D16-5C7F8A047811}"/>
              </a:ext>
            </a:extLst>
          </p:cNvPr>
          <p:cNvSpPr/>
          <p:nvPr/>
        </p:nvSpPr>
        <p:spPr>
          <a:xfrm>
            <a:off x="2921843" y="372014"/>
            <a:ext cx="3833689" cy="2810957"/>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102333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Rettangolo 4">
            <a:extLst>
              <a:ext uri="{FF2B5EF4-FFF2-40B4-BE49-F238E27FC236}">
                <a16:creationId xmlns:a16="http://schemas.microsoft.com/office/drawing/2014/main" id="{C80227B8-A24C-8C29-034A-D7700B887685}"/>
              </a:ext>
              <a:ext uri="{C183D7F6-B498-43B3-948B-1728B52AA6E4}">
                <adec:decorative xmlns:adec="http://schemas.microsoft.com/office/drawing/2017/decorative" val="1"/>
              </a:ext>
            </a:extLst>
          </p:cNvPr>
          <p:cNvSpPr/>
          <p:nvPr/>
        </p:nvSpPr>
        <p:spPr>
          <a:xfrm>
            <a:off x="357" y="9195639"/>
            <a:ext cx="6858000" cy="707885"/>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it-IT"/>
            </a:defPPr>
          </a:lstStyle>
          <a:p>
            <a:pPr algn="ctr" rtl="0"/>
            <a:endParaRPr lang="it-IT" sz="1013"/>
          </a:p>
        </p:txBody>
      </p:sp>
      <p:sp>
        <p:nvSpPr>
          <p:cNvPr id="3" name="CasellaDiTesto 2">
            <a:extLst>
              <a:ext uri="{FF2B5EF4-FFF2-40B4-BE49-F238E27FC236}">
                <a16:creationId xmlns:a16="http://schemas.microsoft.com/office/drawing/2014/main" id="{B3DD4223-233F-97F6-1A92-4DB9AE893DFA}"/>
              </a:ext>
            </a:extLst>
          </p:cNvPr>
          <p:cNvSpPr txBox="1"/>
          <p:nvPr/>
        </p:nvSpPr>
        <p:spPr>
          <a:xfrm>
            <a:off x="174520" y="513805"/>
            <a:ext cx="6504940" cy="467820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it-IT" sz="1200">
              <a:solidFill>
                <a:schemeClr val="bg1"/>
              </a:solidFill>
              <a:ea typeface="Calibri"/>
              <a:cs typeface="Calibri"/>
            </a:endParaRPr>
          </a:p>
          <a:p>
            <a:r>
              <a:rPr lang="it-IT" sz="1400">
                <a:solidFill>
                  <a:schemeClr val="bg1"/>
                </a:solidFill>
                <a:latin typeface="Times New Roman"/>
                <a:ea typeface="+mn-lt"/>
                <a:cs typeface="+mn-lt"/>
              </a:rPr>
              <a:t>Nel codice è stata inserita la possibilità di cambiare la difficoltà del livello di sicurezza su DVWA. Viene costruito l'URL e l'utente sceglie il livello di difficoltà tra "</a:t>
            </a:r>
            <a:r>
              <a:rPr lang="it-IT" sz="1400">
                <a:solidFill>
                  <a:srgbClr val="FFFF00"/>
                </a:solidFill>
                <a:latin typeface="Times New Roman"/>
                <a:ea typeface="+mn-lt"/>
                <a:cs typeface="+mn-lt"/>
              </a:rPr>
              <a:t>low</a:t>
            </a:r>
            <a:r>
              <a:rPr lang="it-IT" sz="1400">
                <a:solidFill>
                  <a:schemeClr val="bg1"/>
                </a:solidFill>
                <a:latin typeface="Times New Roman"/>
                <a:ea typeface="+mn-lt"/>
                <a:cs typeface="+mn-lt"/>
              </a:rPr>
              <a:t>" , "</a:t>
            </a:r>
            <a:r>
              <a:rPr lang="it-IT" sz="1400">
                <a:solidFill>
                  <a:srgbClr val="FFFF00"/>
                </a:solidFill>
                <a:latin typeface="Times New Roman"/>
                <a:ea typeface="+mn-lt"/>
                <a:cs typeface="+mn-lt"/>
              </a:rPr>
              <a:t>medium</a:t>
            </a:r>
            <a:r>
              <a:rPr lang="it-IT" sz="1400">
                <a:solidFill>
                  <a:schemeClr val="bg1"/>
                </a:solidFill>
                <a:latin typeface="Times New Roman"/>
                <a:ea typeface="+mn-lt"/>
                <a:cs typeface="+mn-lt"/>
              </a:rPr>
              <a:t>" e "</a:t>
            </a:r>
            <a:r>
              <a:rPr lang="it-IT" sz="1400">
                <a:solidFill>
                  <a:srgbClr val="FFFF00"/>
                </a:solidFill>
                <a:latin typeface="Times New Roman"/>
                <a:ea typeface="+mn-lt"/>
                <a:cs typeface="+mn-lt"/>
              </a:rPr>
              <a:t>high</a:t>
            </a:r>
            <a:r>
              <a:rPr lang="it-IT" sz="1400">
                <a:solidFill>
                  <a:schemeClr val="bg1"/>
                </a:solidFill>
                <a:latin typeface="Times New Roman"/>
                <a:ea typeface="+mn-lt"/>
                <a:cs typeface="+mn-lt"/>
              </a:rPr>
              <a:t>".  Successivamente viene creato il dizionario "</a:t>
            </a:r>
            <a:r>
              <a:rPr lang="it-IT" sz="1400" b="1" err="1">
                <a:solidFill>
                  <a:srgbClr val="FFFF00"/>
                </a:solidFill>
                <a:latin typeface="Times New Roman"/>
                <a:ea typeface="+mn-lt"/>
                <a:cs typeface="+mn-lt"/>
              </a:rPr>
              <a:t>dati_sicurezza</a:t>
            </a:r>
            <a:r>
              <a:rPr lang="it-IT" sz="1400">
                <a:solidFill>
                  <a:schemeClr val="bg1"/>
                </a:solidFill>
                <a:latin typeface="Times New Roman"/>
                <a:ea typeface="+mn-lt"/>
                <a:cs typeface="+mn-lt"/>
              </a:rPr>
              <a:t>'" che contiene il livello selezionato e altri dati necessari per la richiesta POST. Successivamente viene inviata una richiesta POST al server per cambiare il livello di sicurezza.  Il codice verifica che la richiesta POST sia stata eseguita correttamente controllando il codice di stato della risposta. Se il codice è uguale a 200 viene stampato un messaggio di successo.</a:t>
            </a:r>
            <a:endParaRPr lang="it-IT" sz="1400">
              <a:solidFill>
                <a:schemeClr val="bg1"/>
              </a:solidFill>
              <a:latin typeface="Times New Roman"/>
              <a:ea typeface="Calibri"/>
              <a:cs typeface="Calibri"/>
            </a:endParaRPr>
          </a:p>
          <a:p>
            <a:endParaRPr lang="it-IT" sz="2000">
              <a:latin typeface="Times New Roman"/>
              <a:ea typeface="Calibri"/>
              <a:cs typeface="Calibri"/>
            </a:endParaRPr>
          </a:p>
          <a:p>
            <a:r>
              <a:rPr lang="it-IT" sz="1400">
                <a:solidFill>
                  <a:schemeClr val="bg1"/>
                </a:solidFill>
                <a:latin typeface="Times New Roman"/>
                <a:ea typeface="+mn-lt"/>
                <a:cs typeface="+mn-lt"/>
              </a:rPr>
              <a:t>Viene costruito poi l'URL per la pagina di prova di login su DVWA, e vengono eseguiti nuovamente  due cicli "</a:t>
            </a:r>
            <a:r>
              <a:rPr lang="it-IT" sz="1400" b="1">
                <a:solidFill>
                  <a:srgbClr val="FFFF00"/>
                </a:solidFill>
                <a:latin typeface="Times New Roman"/>
                <a:ea typeface="+mn-lt"/>
                <a:cs typeface="+mn-lt"/>
              </a:rPr>
              <a:t>for</a:t>
            </a:r>
            <a:r>
              <a:rPr lang="it-IT" sz="1400" b="1">
                <a:solidFill>
                  <a:schemeClr val="bg1"/>
                </a:solidFill>
                <a:latin typeface="Times New Roman"/>
                <a:ea typeface="+mn-lt"/>
                <a:cs typeface="+mn-lt"/>
              </a:rPr>
              <a:t>"</a:t>
            </a:r>
            <a:r>
              <a:rPr lang="it-IT" sz="1400">
                <a:solidFill>
                  <a:schemeClr val="bg1"/>
                </a:solidFill>
                <a:latin typeface="Times New Roman"/>
                <a:ea typeface="+mn-lt"/>
                <a:cs typeface="+mn-lt"/>
              </a:rPr>
              <a:t> per eseguire un brute force, ma con alcune modifiche. Viene creato  un URL che contiene gli username e le password da testare sulla pagina di login, e utilizzando 'risposta', viene effettuata una richiesta GET all'URL appena creato che corrisponde ad un tentativo di login con le credenziali specificate. Il successo del login viene verificato controllando l'assenza della frase  "</a:t>
            </a:r>
            <a:r>
              <a:rPr lang="it-IT" sz="1400" b="1">
                <a:solidFill>
                  <a:srgbClr val="FFFF00"/>
                </a:solidFill>
                <a:latin typeface="Times New Roman"/>
                <a:ea typeface="+mn-lt"/>
                <a:cs typeface="+mn-lt"/>
              </a:rPr>
              <a:t>Username and/or password </a:t>
            </a:r>
            <a:r>
              <a:rPr lang="it-IT" sz="1400" b="1" err="1">
                <a:solidFill>
                  <a:srgbClr val="FFFF00"/>
                </a:solidFill>
                <a:latin typeface="Times New Roman"/>
                <a:ea typeface="+mn-lt"/>
                <a:cs typeface="+mn-lt"/>
              </a:rPr>
              <a:t>incorrect</a:t>
            </a:r>
            <a:r>
              <a:rPr lang="it-IT" sz="1400">
                <a:solidFill>
                  <a:schemeClr val="bg1"/>
                </a:solidFill>
                <a:latin typeface="Times New Roman"/>
                <a:ea typeface="+mn-lt"/>
                <a:cs typeface="+mn-lt"/>
              </a:rPr>
              <a:t>" da risposta text. In caso di successo, viene stampato un messaggio che indica che il login è avvenuto con successo, altrimenti il codice continua a provare altre combinazioni fino ad esaurire le opzioni nella lista. </a:t>
            </a:r>
            <a:endParaRPr lang="it-IT" sz="1400">
              <a:solidFill>
                <a:schemeClr val="bg1"/>
              </a:solidFill>
              <a:latin typeface="Times New Roman"/>
              <a:ea typeface="Calibri"/>
              <a:cs typeface="Calibri"/>
            </a:endParaRPr>
          </a:p>
          <a:p>
            <a:endParaRPr lang="it-IT" sz="1400">
              <a:solidFill>
                <a:srgbClr val="000000"/>
              </a:solidFill>
              <a:latin typeface="Times New Roman"/>
              <a:ea typeface="+mn-lt"/>
              <a:cs typeface="+mn-lt"/>
            </a:endParaRPr>
          </a:p>
          <a:p>
            <a:endParaRPr lang="it-IT" sz="1400">
              <a:solidFill>
                <a:schemeClr val="bg1"/>
              </a:solidFill>
              <a:ea typeface="Calibri"/>
              <a:cs typeface="Calibri"/>
            </a:endParaRPr>
          </a:p>
        </p:txBody>
      </p:sp>
      <p:sp>
        <p:nvSpPr>
          <p:cNvPr id="6" name="CasellaDiTesto 6">
            <a:extLst>
              <a:ext uri="{FF2B5EF4-FFF2-40B4-BE49-F238E27FC236}">
                <a16:creationId xmlns:a16="http://schemas.microsoft.com/office/drawing/2014/main" id="{AB17BCB6-A855-9E57-2BC9-4B2ED5D33EA5}"/>
              </a:ext>
            </a:extLst>
          </p:cNvPr>
          <p:cNvSpPr txBox="1"/>
          <p:nvPr/>
        </p:nvSpPr>
        <p:spPr>
          <a:xfrm>
            <a:off x="-155474" y="9385769"/>
            <a:ext cx="7163452" cy="9941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lnSpc>
                <a:spcPct val="90000"/>
              </a:lnSpc>
              <a:spcBef>
                <a:spcPts val="563"/>
              </a:spcBef>
              <a:spcAft>
                <a:spcPts val="563"/>
              </a:spcAft>
            </a:pPr>
            <a:r>
              <a:rPr lang="it-IT" sz="2400" cap="all">
                <a:solidFill>
                  <a:schemeClr val="bg1"/>
                </a:solidFill>
                <a:latin typeface="Times New Roman"/>
              </a:rPr>
              <a:t>4 – </a:t>
            </a:r>
            <a:r>
              <a:rPr lang="it-IT" sz="2400" cap="all" err="1">
                <a:solidFill>
                  <a:schemeClr val="bg1"/>
                </a:solidFill>
                <a:latin typeface="Times New Roman"/>
              </a:rPr>
              <a:t>application</a:t>
            </a:r>
            <a:r>
              <a:rPr lang="it-IT" sz="2400" cap="all">
                <a:solidFill>
                  <a:schemeClr val="bg1"/>
                </a:solidFill>
                <a:latin typeface="Times New Roman"/>
              </a:rPr>
              <a:t> server</a:t>
            </a:r>
            <a:endParaRPr lang="it-IT">
              <a:solidFill>
                <a:schemeClr val="bg1"/>
              </a:solidFill>
            </a:endParaRPr>
          </a:p>
          <a:p>
            <a:endParaRPr lang="it-IT" sz="3200" cap="all">
              <a:latin typeface="Times New Roman"/>
              <a:cs typeface="Times New Roman"/>
            </a:endParaRPr>
          </a:p>
        </p:txBody>
      </p:sp>
      <p:sp>
        <p:nvSpPr>
          <p:cNvPr id="4" name="Sottotitolo 14">
            <a:extLst>
              <a:ext uri="{FF2B5EF4-FFF2-40B4-BE49-F238E27FC236}">
                <a16:creationId xmlns:a16="http://schemas.microsoft.com/office/drawing/2014/main" id="{B4924484-EA73-4FEB-8165-0F8A8CBA8005}"/>
              </a:ext>
            </a:extLst>
          </p:cNvPr>
          <p:cNvSpPr txBox="1">
            <a:spLocks/>
          </p:cNvSpPr>
          <p:nvPr/>
        </p:nvSpPr>
        <p:spPr>
          <a:xfrm>
            <a:off x="528" y="-2902"/>
            <a:ext cx="2871366" cy="533400"/>
          </a:xfrm>
          <a:prstGeom prst="rect">
            <a:avLst/>
          </a:prstGeom>
          <a:gradFill flip="none" rotWithShape="1">
            <a:gsLst>
              <a:gs pos="0">
                <a:schemeClr val="accent5"/>
              </a:gs>
              <a:gs pos="100000">
                <a:schemeClr val="accent2">
                  <a:lumMod val="97000"/>
                  <a:lumOff val="3000"/>
                </a:schemeClr>
              </a:gs>
              <a:gs pos="50000">
                <a:schemeClr val="accent1"/>
              </a:gs>
            </a:gsLst>
            <a:lin ang="10200000" scaled="0"/>
            <a:tileRect/>
          </a:gradFill>
        </p:spPr>
        <p:txBody>
          <a:bodyPr vert="horz" lIns="91440" tIns="45720" rIns="91440" bIns="45720" rtlCol="0" anchor="ctr">
            <a:noAutofit/>
          </a:bodyPr>
          <a:lstStyle>
            <a:defPPr rtl="0">
              <a:defRPr lang="it-IT"/>
            </a:defPPr>
            <a:lvl1pPr marL="0" algn="l" defTabSz="914400" rtl="0" eaLnBrk="1" latinLnBrk="0" hangingPunct="1">
              <a:defRPr lang="it-IT" sz="1800" kern="1200">
                <a:solidFill>
                  <a:schemeClr val="tx1"/>
                </a:solidFill>
                <a:latin typeface="+mn-lt"/>
                <a:ea typeface="+mn-ea"/>
                <a:cs typeface="+mn-cs"/>
              </a:defRPr>
            </a:lvl1pPr>
            <a:lvl2pPr marL="457200" algn="l" defTabSz="914400" rtl="0" eaLnBrk="1" latinLnBrk="0" hangingPunct="1">
              <a:defRPr lang="it-IT" sz="1800" kern="1200">
                <a:solidFill>
                  <a:schemeClr val="tx1"/>
                </a:solidFill>
                <a:latin typeface="+mn-lt"/>
                <a:ea typeface="+mn-ea"/>
                <a:cs typeface="+mn-cs"/>
              </a:defRPr>
            </a:lvl2pPr>
            <a:lvl3pPr marL="914400" algn="l" defTabSz="914400" rtl="0" eaLnBrk="1" latinLnBrk="0" hangingPunct="1">
              <a:defRPr lang="it-IT" sz="1800" kern="1200">
                <a:solidFill>
                  <a:schemeClr val="tx1"/>
                </a:solidFill>
                <a:latin typeface="+mn-lt"/>
                <a:ea typeface="+mn-ea"/>
                <a:cs typeface="+mn-cs"/>
              </a:defRPr>
            </a:lvl3pPr>
            <a:lvl4pPr marL="1371600" algn="l" defTabSz="914400" rtl="0" eaLnBrk="1" latinLnBrk="0" hangingPunct="1">
              <a:defRPr lang="it-IT" sz="1800" kern="1200">
                <a:solidFill>
                  <a:schemeClr val="tx1"/>
                </a:solidFill>
                <a:latin typeface="+mn-lt"/>
                <a:ea typeface="+mn-ea"/>
                <a:cs typeface="+mn-cs"/>
              </a:defRPr>
            </a:lvl4pPr>
            <a:lvl5pPr marL="1828800" algn="l" defTabSz="914400" rtl="0" eaLnBrk="1" latinLnBrk="0" hangingPunct="1">
              <a:defRPr lang="it-IT" sz="1800" kern="1200">
                <a:solidFill>
                  <a:schemeClr val="tx1"/>
                </a:solidFill>
                <a:latin typeface="+mn-lt"/>
                <a:ea typeface="+mn-ea"/>
                <a:cs typeface="+mn-cs"/>
              </a:defRPr>
            </a:lvl5pPr>
            <a:lvl6pPr marL="2286000" algn="l" defTabSz="914400" rtl="0" eaLnBrk="1" latinLnBrk="0" hangingPunct="1">
              <a:defRPr lang="it-IT" sz="1800" kern="1200">
                <a:solidFill>
                  <a:schemeClr val="tx1"/>
                </a:solidFill>
                <a:latin typeface="+mn-lt"/>
                <a:ea typeface="+mn-ea"/>
                <a:cs typeface="+mn-cs"/>
              </a:defRPr>
            </a:lvl6pPr>
            <a:lvl7pPr marL="2743200" algn="l" defTabSz="914400" rtl="0" eaLnBrk="1" latinLnBrk="0" hangingPunct="1">
              <a:defRPr lang="it-IT" sz="1800" kern="1200">
                <a:solidFill>
                  <a:schemeClr val="tx1"/>
                </a:solidFill>
                <a:latin typeface="+mn-lt"/>
                <a:ea typeface="+mn-ea"/>
                <a:cs typeface="+mn-cs"/>
              </a:defRPr>
            </a:lvl7pPr>
            <a:lvl8pPr marL="3200400" algn="l" defTabSz="914400" rtl="0" eaLnBrk="1" latinLnBrk="0" hangingPunct="1">
              <a:defRPr lang="it-IT" sz="1800" kern="1200">
                <a:solidFill>
                  <a:schemeClr val="tx1"/>
                </a:solidFill>
                <a:latin typeface="+mn-lt"/>
                <a:ea typeface="+mn-ea"/>
                <a:cs typeface="+mn-cs"/>
              </a:defRPr>
            </a:lvl8pPr>
            <a:lvl9pPr marL="3657600" algn="l" defTabSz="914400" rtl="0" eaLnBrk="1" latinLnBrk="0" hangingPunct="1">
              <a:defRPr lang="it-IT" sz="1800" kern="1200">
                <a:solidFill>
                  <a:schemeClr val="tx1"/>
                </a:solidFill>
                <a:latin typeface="+mn-lt"/>
                <a:ea typeface="+mn-ea"/>
                <a:cs typeface="+mn-cs"/>
              </a:defRPr>
            </a:lvl9pPr>
          </a:lstStyle>
          <a:p>
            <a:pPr algn="ctr"/>
            <a:endParaRPr lang="it-IT" sz="1400" cap="all">
              <a:solidFill>
                <a:schemeClr val="bg1"/>
              </a:solidFill>
              <a:latin typeface="Times New Roman"/>
              <a:cs typeface="Times New Roman"/>
            </a:endParaRPr>
          </a:p>
        </p:txBody>
      </p:sp>
      <p:sp>
        <p:nvSpPr>
          <p:cNvPr id="8" name="CasellaDiTesto 7">
            <a:extLst>
              <a:ext uri="{FF2B5EF4-FFF2-40B4-BE49-F238E27FC236}">
                <a16:creationId xmlns:a16="http://schemas.microsoft.com/office/drawing/2014/main" id="{71695613-D3F1-707C-D350-A0207E602591}"/>
              </a:ext>
            </a:extLst>
          </p:cNvPr>
          <p:cNvSpPr txBox="1"/>
          <p:nvPr/>
        </p:nvSpPr>
        <p:spPr>
          <a:xfrm>
            <a:off x="-1905" y="62864"/>
            <a:ext cx="256032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it-IT" sz="1400" cap="all">
                <a:solidFill>
                  <a:schemeClr val="bg1"/>
                </a:solidFill>
                <a:latin typeface="Times New Roman"/>
                <a:cs typeface="Times New Roman"/>
              </a:rPr>
              <a:t>Attacco brute force</a:t>
            </a:r>
          </a:p>
          <a:p>
            <a:pPr algn="l"/>
            <a:endParaRPr lang="it-IT">
              <a:ea typeface="Calibri"/>
              <a:cs typeface="Calibri"/>
            </a:endParaRPr>
          </a:p>
        </p:txBody>
      </p:sp>
      <p:pic>
        <p:nvPicPr>
          <p:cNvPr id="10" name="Immagine 9" descr="Immagine che contiene testo, schermata, Carattere, design&#10;&#10;Descrizione generata automaticamente">
            <a:extLst>
              <a:ext uri="{FF2B5EF4-FFF2-40B4-BE49-F238E27FC236}">
                <a16:creationId xmlns:a16="http://schemas.microsoft.com/office/drawing/2014/main" id="{4C054EED-CD9A-A7B9-ACF0-1B35E6234972}"/>
              </a:ext>
            </a:extLst>
          </p:cNvPr>
          <p:cNvPicPr>
            <a:picLocks noChangeAspect="1"/>
          </p:cNvPicPr>
          <p:nvPr/>
        </p:nvPicPr>
        <p:blipFill>
          <a:blip r:embed="rId3"/>
          <a:stretch>
            <a:fillRect/>
          </a:stretch>
        </p:blipFill>
        <p:spPr>
          <a:xfrm>
            <a:off x="422910" y="5005540"/>
            <a:ext cx="5951220" cy="3886200"/>
          </a:xfrm>
          <a:prstGeom prst="rect">
            <a:avLst/>
          </a:prstGeom>
        </p:spPr>
      </p:pic>
      <p:sp>
        <p:nvSpPr>
          <p:cNvPr id="12" name="Rectangle 11">
            <a:extLst>
              <a:ext uri="{FF2B5EF4-FFF2-40B4-BE49-F238E27FC236}">
                <a16:creationId xmlns:a16="http://schemas.microsoft.com/office/drawing/2014/main" id="{13DCC824-874E-30FA-4DD4-FB8367DD335E}"/>
              </a:ext>
            </a:extLst>
          </p:cNvPr>
          <p:cNvSpPr/>
          <p:nvPr/>
        </p:nvSpPr>
        <p:spPr>
          <a:xfrm>
            <a:off x="407317" y="5008287"/>
            <a:ext cx="5970508" cy="3880405"/>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465974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Rettangolo 4">
            <a:extLst>
              <a:ext uri="{FF2B5EF4-FFF2-40B4-BE49-F238E27FC236}">
                <a16:creationId xmlns:a16="http://schemas.microsoft.com/office/drawing/2014/main" id="{C80227B8-A24C-8C29-034A-D7700B887685}"/>
              </a:ext>
              <a:ext uri="{C183D7F6-B498-43B3-948B-1728B52AA6E4}">
                <adec:decorative xmlns:adec="http://schemas.microsoft.com/office/drawing/2017/decorative" val="1"/>
              </a:ext>
            </a:extLst>
          </p:cNvPr>
          <p:cNvSpPr/>
          <p:nvPr/>
        </p:nvSpPr>
        <p:spPr>
          <a:xfrm>
            <a:off x="2222" y="9178485"/>
            <a:ext cx="6865620" cy="738365"/>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it-IT"/>
            </a:defPPr>
          </a:lstStyle>
          <a:p>
            <a:pPr algn="ctr" rtl="0"/>
            <a:endParaRPr lang="it-IT" sz="1013"/>
          </a:p>
        </p:txBody>
      </p:sp>
      <p:sp>
        <p:nvSpPr>
          <p:cNvPr id="6" name="CasellaDiTesto 6">
            <a:extLst>
              <a:ext uri="{FF2B5EF4-FFF2-40B4-BE49-F238E27FC236}">
                <a16:creationId xmlns:a16="http://schemas.microsoft.com/office/drawing/2014/main" id="{AB17BCB6-A855-9E57-2BC9-4B2ED5D33EA5}"/>
              </a:ext>
            </a:extLst>
          </p:cNvPr>
          <p:cNvSpPr txBox="1"/>
          <p:nvPr/>
        </p:nvSpPr>
        <p:spPr>
          <a:xfrm>
            <a:off x="-155474" y="9385769"/>
            <a:ext cx="7163452" cy="9941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lnSpc>
                <a:spcPct val="90000"/>
              </a:lnSpc>
              <a:spcBef>
                <a:spcPts val="563"/>
              </a:spcBef>
              <a:spcAft>
                <a:spcPts val="563"/>
              </a:spcAft>
            </a:pPr>
            <a:r>
              <a:rPr lang="it-IT" sz="2400" cap="all">
                <a:solidFill>
                  <a:schemeClr val="bg1"/>
                </a:solidFill>
                <a:latin typeface="Times New Roman"/>
                <a:cs typeface="Times New Roman"/>
              </a:rPr>
              <a:t>4 – Application server</a:t>
            </a:r>
          </a:p>
          <a:p>
            <a:endParaRPr lang="it-IT" sz="3200" cap="all">
              <a:latin typeface="Times New Roman"/>
              <a:cs typeface="Times New Roman"/>
            </a:endParaRPr>
          </a:p>
        </p:txBody>
      </p:sp>
      <p:pic>
        <p:nvPicPr>
          <p:cNvPr id="14" name="Immagine 13" descr="Immagine che contiene testo, schermata, Carattere, numero&#10;&#10;Descrizione generata automaticamente">
            <a:extLst>
              <a:ext uri="{FF2B5EF4-FFF2-40B4-BE49-F238E27FC236}">
                <a16:creationId xmlns:a16="http://schemas.microsoft.com/office/drawing/2014/main" id="{A44687E7-23F1-58B0-BAEA-36F59F29E947}"/>
              </a:ext>
            </a:extLst>
          </p:cNvPr>
          <p:cNvPicPr>
            <a:picLocks noChangeAspect="1"/>
          </p:cNvPicPr>
          <p:nvPr/>
        </p:nvPicPr>
        <p:blipFill rotWithShape="1">
          <a:blip r:embed="rId3"/>
          <a:srcRect l="2722" t="-3454" r="14699" b="3975"/>
          <a:stretch/>
        </p:blipFill>
        <p:spPr>
          <a:xfrm>
            <a:off x="3130974" y="995939"/>
            <a:ext cx="3518819" cy="2835213"/>
          </a:xfrm>
          <a:prstGeom prst="rect">
            <a:avLst/>
          </a:prstGeom>
        </p:spPr>
      </p:pic>
      <p:sp>
        <p:nvSpPr>
          <p:cNvPr id="9" name="CasellaDiTesto 8">
            <a:extLst>
              <a:ext uri="{FF2B5EF4-FFF2-40B4-BE49-F238E27FC236}">
                <a16:creationId xmlns:a16="http://schemas.microsoft.com/office/drawing/2014/main" id="{6CE8D1F9-261B-F624-60F9-9C1E79A7FE87}"/>
              </a:ext>
            </a:extLst>
          </p:cNvPr>
          <p:cNvSpPr txBox="1"/>
          <p:nvPr/>
        </p:nvSpPr>
        <p:spPr>
          <a:xfrm>
            <a:off x="54038" y="1462442"/>
            <a:ext cx="3012756"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sz="1400">
                <a:solidFill>
                  <a:srgbClr val="ECECEC"/>
                </a:solidFill>
                <a:latin typeface="Times New Roman"/>
                <a:ea typeface="+mn-lt"/>
                <a:cs typeface="+mn-lt"/>
              </a:rPr>
              <a:t>Al livello di sicurezza "</a:t>
            </a:r>
            <a:r>
              <a:rPr lang="it-IT" sz="1400">
                <a:solidFill>
                  <a:srgbClr val="FFFF00"/>
                </a:solidFill>
                <a:latin typeface="Times New Roman"/>
                <a:ea typeface="+mn-lt"/>
                <a:cs typeface="+mn-lt"/>
              </a:rPr>
              <a:t>low</a:t>
            </a:r>
            <a:r>
              <a:rPr lang="it-IT" sz="1400">
                <a:solidFill>
                  <a:srgbClr val="ECECEC"/>
                </a:solidFill>
                <a:latin typeface="Times New Roman"/>
                <a:ea typeface="+mn-lt"/>
                <a:cs typeface="+mn-lt"/>
              </a:rPr>
              <a:t>" di DVWA, le vulnerabilità sono evidenziate dal fatto che le password vengano trasmesse attraverso il metodo GET anziché POST. Ciò significa che le credenziali sono visibili nell'URL, rendendole vulnerabili all'intercettazione da parte di malintenzionati. </a:t>
            </a:r>
            <a:endParaRPr lang="it-IT" sz="1400">
              <a:solidFill>
                <a:srgbClr val="ECECEC"/>
              </a:solidFill>
              <a:ea typeface="Calibri"/>
              <a:cs typeface="Calibri"/>
            </a:endParaRPr>
          </a:p>
        </p:txBody>
      </p:sp>
      <p:sp>
        <p:nvSpPr>
          <p:cNvPr id="18" name="Sottotitolo 14">
            <a:extLst>
              <a:ext uri="{FF2B5EF4-FFF2-40B4-BE49-F238E27FC236}">
                <a16:creationId xmlns:a16="http://schemas.microsoft.com/office/drawing/2014/main" id="{938044A0-AFA7-E3BD-8C74-0BF2C89ADE53}"/>
              </a:ext>
            </a:extLst>
          </p:cNvPr>
          <p:cNvSpPr txBox="1">
            <a:spLocks/>
          </p:cNvSpPr>
          <p:nvPr/>
        </p:nvSpPr>
        <p:spPr>
          <a:xfrm>
            <a:off x="528" y="-2902"/>
            <a:ext cx="2871366" cy="533400"/>
          </a:xfrm>
          <a:prstGeom prst="rect">
            <a:avLst/>
          </a:prstGeom>
          <a:gradFill flip="none" rotWithShape="1">
            <a:gsLst>
              <a:gs pos="0">
                <a:schemeClr val="accent5"/>
              </a:gs>
              <a:gs pos="100000">
                <a:schemeClr val="accent2">
                  <a:lumMod val="97000"/>
                  <a:lumOff val="3000"/>
                </a:schemeClr>
              </a:gs>
              <a:gs pos="50000">
                <a:schemeClr val="accent1"/>
              </a:gs>
            </a:gsLst>
            <a:lin ang="10200000" scaled="0"/>
            <a:tileRect/>
          </a:gradFill>
        </p:spPr>
        <p:txBody>
          <a:bodyPr vert="horz" lIns="91440" tIns="45720" rIns="91440" bIns="45720" rtlCol="0" anchor="ctr">
            <a:noAutofit/>
          </a:bodyPr>
          <a:lstStyle>
            <a:defPPr rtl="0">
              <a:defRPr lang="it-IT"/>
            </a:defPPr>
            <a:lvl1pPr marL="0" algn="l" defTabSz="914400" rtl="0" eaLnBrk="1" latinLnBrk="0" hangingPunct="1">
              <a:defRPr lang="it-IT" sz="1800" kern="1200">
                <a:solidFill>
                  <a:schemeClr val="tx1"/>
                </a:solidFill>
                <a:latin typeface="+mn-lt"/>
                <a:ea typeface="+mn-ea"/>
                <a:cs typeface="+mn-cs"/>
              </a:defRPr>
            </a:lvl1pPr>
            <a:lvl2pPr marL="457200" algn="l" defTabSz="914400" rtl="0" eaLnBrk="1" latinLnBrk="0" hangingPunct="1">
              <a:defRPr lang="it-IT" sz="1800" kern="1200">
                <a:solidFill>
                  <a:schemeClr val="tx1"/>
                </a:solidFill>
                <a:latin typeface="+mn-lt"/>
                <a:ea typeface="+mn-ea"/>
                <a:cs typeface="+mn-cs"/>
              </a:defRPr>
            </a:lvl2pPr>
            <a:lvl3pPr marL="914400" algn="l" defTabSz="914400" rtl="0" eaLnBrk="1" latinLnBrk="0" hangingPunct="1">
              <a:defRPr lang="it-IT" sz="1800" kern="1200">
                <a:solidFill>
                  <a:schemeClr val="tx1"/>
                </a:solidFill>
                <a:latin typeface="+mn-lt"/>
                <a:ea typeface="+mn-ea"/>
                <a:cs typeface="+mn-cs"/>
              </a:defRPr>
            </a:lvl3pPr>
            <a:lvl4pPr marL="1371600" algn="l" defTabSz="914400" rtl="0" eaLnBrk="1" latinLnBrk="0" hangingPunct="1">
              <a:defRPr lang="it-IT" sz="1800" kern="1200">
                <a:solidFill>
                  <a:schemeClr val="tx1"/>
                </a:solidFill>
                <a:latin typeface="+mn-lt"/>
                <a:ea typeface="+mn-ea"/>
                <a:cs typeface="+mn-cs"/>
              </a:defRPr>
            </a:lvl4pPr>
            <a:lvl5pPr marL="1828800" algn="l" defTabSz="914400" rtl="0" eaLnBrk="1" latinLnBrk="0" hangingPunct="1">
              <a:defRPr lang="it-IT" sz="1800" kern="1200">
                <a:solidFill>
                  <a:schemeClr val="tx1"/>
                </a:solidFill>
                <a:latin typeface="+mn-lt"/>
                <a:ea typeface="+mn-ea"/>
                <a:cs typeface="+mn-cs"/>
              </a:defRPr>
            </a:lvl5pPr>
            <a:lvl6pPr marL="2286000" algn="l" defTabSz="914400" rtl="0" eaLnBrk="1" latinLnBrk="0" hangingPunct="1">
              <a:defRPr lang="it-IT" sz="1800" kern="1200">
                <a:solidFill>
                  <a:schemeClr val="tx1"/>
                </a:solidFill>
                <a:latin typeface="+mn-lt"/>
                <a:ea typeface="+mn-ea"/>
                <a:cs typeface="+mn-cs"/>
              </a:defRPr>
            </a:lvl6pPr>
            <a:lvl7pPr marL="2743200" algn="l" defTabSz="914400" rtl="0" eaLnBrk="1" latinLnBrk="0" hangingPunct="1">
              <a:defRPr lang="it-IT" sz="1800" kern="1200">
                <a:solidFill>
                  <a:schemeClr val="tx1"/>
                </a:solidFill>
                <a:latin typeface="+mn-lt"/>
                <a:ea typeface="+mn-ea"/>
                <a:cs typeface="+mn-cs"/>
              </a:defRPr>
            </a:lvl7pPr>
            <a:lvl8pPr marL="3200400" algn="l" defTabSz="914400" rtl="0" eaLnBrk="1" latinLnBrk="0" hangingPunct="1">
              <a:defRPr lang="it-IT" sz="1800" kern="1200">
                <a:solidFill>
                  <a:schemeClr val="tx1"/>
                </a:solidFill>
                <a:latin typeface="+mn-lt"/>
                <a:ea typeface="+mn-ea"/>
                <a:cs typeface="+mn-cs"/>
              </a:defRPr>
            </a:lvl8pPr>
            <a:lvl9pPr marL="3657600" algn="l" defTabSz="914400" rtl="0" eaLnBrk="1" latinLnBrk="0" hangingPunct="1">
              <a:defRPr lang="it-IT" sz="1800" kern="1200">
                <a:solidFill>
                  <a:schemeClr val="tx1"/>
                </a:solidFill>
                <a:latin typeface="+mn-lt"/>
                <a:ea typeface="+mn-ea"/>
                <a:cs typeface="+mn-cs"/>
              </a:defRPr>
            </a:lvl9pPr>
          </a:lstStyle>
          <a:p>
            <a:pPr algn="ctr"/>
            <a:endParaRPr lang="it-IT" sz="1400" cap="all">
              <a:solidFill>
                <a:schemeClr val="bg1"/>
              </a:solidFill>
              <a:latin typeface="Times New Roman"/>
              <a:cs typeface="Times New Roman"/>
            </a:endParaRPr>
          </a:p>
        </p:txBody>
      </p:sp>
      <p:sp>
        <p:nvSpPr>
          <p:cNvPr id="20" name="CasellaDiTesto 19">
            <a:extLst>
              <a:ext uri="{FF2B5EF4-FFF2-40B4-BE49-F238E27FC236}">
                <a16:creationId xmlns:a16="http://schemas.microsoft.com/office/drawing/2014/main" id="{0D6A9B81-2DC2-B125-EBB6-A0A69A7EF3D2}"/>
              </a:ext>
            </a:extLst>
          </p:cNvPr>
          <p:cNvSpPr txBox="1"/>
          <p:nvPr/>
        </p:nvSpPr>
        <p:spPr>
          <a:xfrm>
            <a:off x="-1905" y="62864"/>
            <a:ext cx="256032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it-IT" sz="1400" cap="all">
                <a:solidFill>
                  <a:schemeClr val="bg1"/>
                </a:solidFill>
                <a:latin typeface="Times New Roman"/>
                <a:cs typeface="Times New Roman"/>
              </a:rPr>
              <a:t>Low – Brute force</a:t>
            </a:r>
          </a:p>
          <a:p>
            <a:pPr algn="l"/>
            <a:endParaRPr lang="it-IT">
              <a:ea typeface="Calibri"/>
              <a:cs typeface="Calibri"/>
            </a:endParaRPr>
          </a:p>
        </p:txBody>
      </p:sp>
      <p:sp>
        <p:nvSpPr>
          <p:cNvPr id="21" name="CasellaDiTesto 20">
            <a:extLst>
              <a:ext uri="{FF2B5EF4-FFF2-40B4-BE49-F238E27FC236}">
                <a16:creationId xmlns:a16="http://schemas.microsoft.com/office/drawing/2014/main" id="{51677857-1374-7271-7049-CA8C52A6138A}"/>
              </a:ext>
            </a:extLst>
          </p:cNvPr>
          <p:cNvSpPr txBox="1"/>
          <p:nvPr/>
        </p:nvSpPr>
        <p:spPr>
          <a:xfrm>
            <a:off x="1161110" y="7436181"/>
            <a:ext cx="5530734" cy="183127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sz="1400">
                <a:solidFill>
                  <a:srgbClr val="ECECEC"/>
                </a:solidFill>
                <a:latin typeface="Times New Roman"/>
                <a:ea typeface="Calibri"/>
                <a:cs typeface="Calibri"/>
              </a:rPr>
              <a:t>Inoltre, non viene implementato alcun meccanismo di time out o di blocco dopo un numero eccessivo di tentativi di login falliti, consentendo agli eventuali attaccanti di eseguire un brute force in modo prolungato senza restrizioni. Queste carenze nella gestione della sicurezza aumentano significativamente il rischio di accessi non autorizzati e mettono a repentaglio la sicurezza complessiva del sistema.</a:t>
            </a:r>
            <a:endParaRPr lang="it-IT" sz="1400">
              <a:latin typeface="Times New Roman"/>
              <a:ea typeface="Calibri"/>
              <a:cs typeface="Calibri"/>
            </a:endParaRPr>
          </a:p>
          <a:p>
            <a:endParaRPr lang="it-IT" sz="1100">
              <a:ea typeface="Calibri"/>
              <a:cs typeface="Calibri"/>
            </a:endParaRPr>
          </a:p>
          <a:p>
            <a:pPr algn="l"/>
            <a:endParaRPr lang="it-IT">
              <a:ea typeface="Calibri"/>
              <a:cs typeface="Calibri"/>
            </a:endParaRPr>
          </a:p>
        </p:txBody>
      </p:sp>
      <p:pic>
        <p:nvPicPr>
          <p:cNvPr id="23" name="Immagine 22" descr="Immagine che contiene testo, schermata, Carattere, design&#10;&#10;Descrizione generata automaticamente">
            <a:extLst>
              <a:ext uri="{FF2B5EF4-FFF2-40B4-BE49-F238E27FC236}">
                <a16:creationId xmlns:a16="http://schemas.microsoft.com/office/drawing/2014/main" id="{8CC11C36-BD76-B965-2CEE-5C704515DB87}"/>
              </a:ext>
            </a:extLst>
          </p:cNvPr>
          <p:cNvPicPr>
            <a:picLocks noChangeAspect="1"/>
          </p:cNvPicPr>
          <p:nvPr/>
        </p:nvPicPr>
        <p:blipFill>
          <a:blip r:embed="rId4"/>
          <a:stretch>
            <a:fillRect/>
          </a:stretch>
        </p:blipFill>
        <p:spPr>
          <a:xfrm>
            <a:off x="220028" y="4177724"/>
            <a:ext cx="5279387" cy="3052946"/>
          </a:xfrm>
          <a:prstGeom prst="rect">
            <a:avLst/>
          </a:prstGeom>
        </p:spPr>
      </p:pic>
      <p:sp>
        <p:nvSpPr>
          <p:cNvPr id="19" name="Rectangle 18">
            <a:extLst>
              <a:ext uri="{FF2B5EF4-FFF2-40B4-BE49-F238E27FC236}">
                <a16:creationId xmlns:a16="http://schemas.microsoft.com/office/drawing/2014/main" id="{CE295B42-CABE-8A74-F191-FB05BEF0364F}"/>
              </a:ext>
            </a:extLst>
          </p:cNvPr>
          <p:cNvSpPr/>
          <p:nvPr/>
        </p:nvSpPr>
        <p:spPr>
          <a:xfrm>
            <a:off x="218218" y="4175456"/>
            <a:ext cx="5273522" cy="3054189"/>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928843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Rettangolo 4">
            <a:extLst>
              <a:ext uri="{FF2B5EF4-FFF2-40B4-BE49-F238E27FC236}">
                <a16:creationId xmlns:a16="http://schemas.microsoft.com/office/drawing/2014/main" id="{C80227B8-A24C-8C29-034A-D7700B887685}"/>
              </a:ext>
              <a:ext uri="{C183D7F6-B498-43B3-948B-1728B52AA6E4}">
                <adec:decorative xmlns:adec="http://schemas.microsoft.com/office/drawing/2017/decorative" val="1"/>
              </a:ext>
            </a:extLst>
          </p:cNvPr>
          <p:cNvSpPr/>
          <p:nvPr/>
        </p:nvSpPr>
        <p:spPr>
          <a:xfrm>
            <a:off x="2222" y="9178485"/>
            <a:ext cx="6865620" cy="738365"/>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it-IT"/>
            </a:defPPr>
          </a:lstStyle>
          <a:p>
            <a:pPr algn="ctr" rtl="0"/>
            <a:endParaRPr lang="it-IT" sz="1013"/>
          </a:p>
        </p:txBody>
      </p:sp>
      <p:sp>
        <p:nvSpPr>
          <p:cNvPr id="6" name="CasellaDiTesto 6">
            <a:extLst>
              <a:ext uri="{FF2B5EF4-FFF2-40B4-BE49-F238E27FC236}">
                <a16:creationId xmlns:a16="http://schemas.microsoft.com/office/drawing/2014/main" id="{AB17BCB6-A855-9E57-2BC9-4B2ED5D33EA5}"/>
              </a:ext>
            </a:extLst>
          </p:cNvPr>
          <p:cNvSpPr txBox="1"/>
          <p:nvPr/>
        </p:nvSpPr>
        <p:spPr>
          <a:xfrm>
            <a:off x="-155474" y="9385769"/>
            <a:ext cx="7163452" cy="9941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lnSpc>
                <a:spcPct val="90000"/>
              </a:lnSpc>
              <a:spcBef>
                <a:spcPts val="563"/>
              </a:spcBef>
              <a:spcAft>
                <a:spcPts val="563"/>
              </a:spcAft>
            </a:pPr>
            <a:r>
              <a:rPr lang="it-IT" sz="2400" cap="all">
                <a:solidFill>
                  <a:schemeClr val="bg1"/>
                </a:solidFill>
                <a:latin typeface="Times New Roman"/>
                <a:cs typeface="Times New Roman"/>
              </a:rPr>
              <a:t>4 – Application server</a:t>
            </a:r>
          </a:p>
          <a:p>
            <a:endParaRPr lang="it-IT" sz="3200" cap="all">
              <a:latin typeface="Times New Roman"/>
              <a:cs typeface="Times New Roman"/>
            </a:endParaRPr>
          </a:p>
        </p:txBody>
      </p:sp>
      <p:sp>
        <p:nvSpPr>
          <p:cNvPr id="9" name="CasellaDiTesto 8">
            <a:extLst>
              <a:ext uri="{FF2B5EF4-FFF2-40B4-BE49-F238E27FC236}">
                <a16:creationId xmlns:a16="http://schemas.microsoft.com/office/drawing/2014/main" id="{6CE8D1F9-261B-F624-60F9-9C1E79A7FE87}"/>
              </a:ext>
            </a:extLst>
          </p:cNvPr>
          <p:cNvSpPr txBox="1"/>
          <p:nvPr/>
        </p:nvSpPr>
        <p:spPr>
          <a:xfrm>
            <a:off x="-1268" y="1351915"/>
            <a:ext cx="3012756"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sz="1400">
                <a:solidFill>
                  <a:srgbClr val="ECECEC"/>
                </a:solidFill>
                <a:latin typeface="Times New Roman"/>
                <a:ea typeface="+mn-lt"/>
                <a:cs typeface="+mn-lt"/>
              </a:rPr>
              <a:t>Nel livello di sicurezza "</a:t>
            </a:r>
            <a:r>
              <a:rPr lang="it-IT" sz="1400">
                <a:solidFill>
                  <a:srgbClr val="FFFF00"/>
                </a:solidFill>
                <a:latin typeface="Times New Roman"/>
                <a:ea typeface="+mn-lt"/>
                <a:cs typeface="+mn-lt"/>
              </a:rPr>
              <a:t>medium</a:t>
            </a:r>
            <a:r>
              <a:rPr lang="it-IT" sz="1400">
                <a:solidFill>
                  <a:srgbClr val="ECECEC"/>
                </a:solidFill>
                <a:latin typeface="Times New Roman"/>
                <a:ea typeface="+mn-lt"/>
                <a:cs typeface="+mn-lt"/>
              </a:rPr>
              <a:t>" di DVWA, sebbene siano stati introdotti miglioramenti rispetto al livello "</a:t>
            </a:r>
            <a:r>
              <a:rPr lang="it-IT" sz="1400">
                <a:solidFill>
                  <a:srgbClr val="FFFF00"/>
                </a:solidFill>
                <a:latin typeface="Times New Roman"/>
                <a:ea typeface="+mn-lt"/>
                <a:cs typeface="+mn-lt"/>
              </a:rPr>
              <a:t>low</a:t>
            </a:r>
            <a:r>
              <a:rPr lang="it-IT" sz="1400">
                <a:solidFill>
                  <a:srgbClr val="ECECEC"/>
                </a:solidFill>
                <a:latin typeface="Times New Roman"/>
                <a:ea typeface="+mn-lt"/>
                <a:cs typeface="+mn-lt"/>
              </a:rPr>
              <a:t>", persistono ancora alcune vulnerabilità significative. Ad esempio, sebbene sia stata implementata una sanitizzazione dei dati, questa non offre una protezione completa contro le iniezioni SQL. </a:t>
            </a:r>
            <a:endParaRPr lang="it-IT" sz="1400">
              <a:latin typeface="Times New Roman"/>
            </a:endParaRPr>
          </a:p>
        </p:txBody>
      </p:sp>
      <p:sp>
        <p:nvSpPr>
          <p:cNvPr id="18" name="Sottotitolo 14">
            <a:extLst>
              <a:ext uri="{FF2B5EF4-FFF2-40B4-BE49-F238E27FC236}">
                <a16:creationId xmlns:a16="http://schemas.microsoft.com/office/drawing/2014/main" id="{938044A0-AFA7-E3BD-8C74-0BF2C89ADE53}"/>
              </a:ext>
            </a:extLst>
          </p:cNvPr>
          <p:cNvSpPr txBox="1">
            <a:spLocks/>
          </p:cNvSpPr>
          <p:nvPr/>
        </p:nvSpPr>
        <p:spPr>
          <a:xfrm>
            <a:off x="528" y="-2902"/>
            <a:ext cx="2871366" cy="533400"/>
          </a:xfrm>
          <a:prstGeom prst="rect">
            <a:avLst/>
          </a:prstGeom>
          <a:gradFill flip="none" rotWithShape="1">
            <a:gsLst>
              <a:gs pos="0">
                <a:schemeClr val="accent5"/>
              </a:gs>
              <a:gs pos="100000">
                <a:schemeClr val="accent2">
                  <a:lumMod val="97000"/>
                  <a:lumOff val="3000"/>
                </a:schemeClr>
              </a:gs>
              <a:gs pos="50000">
                <a:schemeClr val="accent1"/>
              </a:gs>
            </a:gsLst>
            <a:lin ang="10200000" scaled="0"/>
            <a:tileRect/>
          </a:gradFill>
        </p:spPr>
        <p:txBody>
          <a:bodyPr vert="horz" lIns="91440" tIns="45720" rIns="91440" bIns="45720" rtlCol="0" anchor="ctr">
            <a:noAutofit/>
          </a:bodyPr>
          <a:lstStyle>
            <a:defPPr rtl="0">
              <a:defRPr lang="it-IT"/>
            </a:defPPr>
            <a:lvl1pPr marL="0" algn="l" defTabSz="914400" rtl="0" eaLnBrk="1" latinLnBrk="0" hangingPunct="1">
              <a:defRPr lang="it-IT" sz="1800" kern="1200">
                <a:solidFill>
                  <a:schemeClr val="tx1"/>
                </a:solidFill>
                <a:latin typeface="+mn-lt"/>
                <a:ea typeface="+mn-ea"/>
                <a:cs typeface="+mn-cs"/>
              </a:defRPr>
            </a:lvl1pPr>
            <a:lvl2pPr marL="457200" algn="l" defTabSz="914400" rtl="0" eaLnBrk="1" latinLnBrk="0" hangingPunct="1">
              <a:defRPr lang="it-IT" sz="1800" kern="1200">
                <a:solidFill>
                  <a:schemeClr val="tx1"/>
                </a:solidFill>
                <a:latin typeface="+mn-lt"/>
                <a:ea typeface="+mn-ea"/>
                <a:cs typeface="+mn-cs"/>
              </a:defRPr>
            </a:lvl2pPr>
            <a:lvl3pPr marL="914400" algn="l" defTabSz="914400" rtl="0" eaLnBrk="1" latinLnBrk="0" hangingPunct="1">
              <a:defRPr lang="it-IT" sz="1800" kern="1200">
                <a:solidFill>
                  <a:schemeClr val="tx1"/>
                </a:solidFill>
                <a:latin typeface="+mn-lt"/>
                <a:ea typeface="+mn-ea"/>
                <a:cs typeface="+mn-cs"/>
              </a:defRPr>
            </a:lvl3pPr>
            <a:lvl4pPr marL="1371600" algn="l" defTabSz="914400" rtl="0" eaLnBrk="1" latinLnBrk="0" hangingPunct="1">
              <a:defRPr lang="it-IT" sz="1800" kern="1200">
                <a:solidFill>
                  <a:schemeClr val="tx1"/>
                </a:solidFill>
                <a:latin typeface="+mn-lt"/>
                <a:ea typeface="+mn-ea"/>
                <a:cs typeface="+mn-cs"/>
              </a:defRPr>
            </a:lvl4pPr>
            <a:lvl5pPr marL="1828800" algn="l" defTabSz="914400" rtl="0" eaLnBrk="1" latinLnBrk="0" hangingPunct="1">
              <a:defRPr lang="it-IT" sz="1800" kern="1200">
                <a:solidFill>
                  <a:schemeClr val="tx1"/>
                </a:solidFill>
                <a:latin typeface="+mn-lt"/>
                <a:ea typeface="+mn-ea"/>
                <a:cs typeface="+mn-cs"/>
              </a:defRPr>
            </a:lvl5pPr>
            <a:lvl6pPr marL="2286000" algn="l" defTabSz="914400" rtl="0" eaLnBrk="1" latinLnBrk="0" hangingPunct="1">
              <a:defRPr lang="it-IT" sz="1800" kern="1200">
                <a:solidFill>
                  <a:schemeClr val="tx1"/>
                </a:solidFill>
                <a:latin typeface="+mn-lt"/>
                <a:ea typeface="+mn-ea"/>
                <a:cs typeface="+mn-cs"/>
              </a:defRPr>
            </a:lvl6pPr>
            <a:lvl7pPr marL="2743200" algn="l" defTabSz="914400" rtl="0" eaLnBrk="1" latinLnBrk="0" hangingPunct="1">
              <a:defRPr lang="it-IT" sz="1800" kern="1200">
                <a:solidFill>
                  <a:schemeClr val="tx1"/>
                </a:solidFill>
                <a:latin typeface="+mn-lt"/>
                <a:ea typeface="+mn-ea"/>
                <a:cs typeface="+mn-cs"/>
              </a:defRPr>
            </a:lvl7pPr>
            <a:lvl8pPr marL="3200400" algn="l" defTabSz="914400" rtl="0" eaLnBrk="1" latinLnBrk="0" hangingPunct="1">
              <a:defRPr lang="it-IT" sz="1800" kern="1200">
                <a:solidFill>
                  <a:schemeClr val="tx1"/>
                </a:solidFill>
                <a:latin typeface="+mn-lt"/>
                <a:ea typeface="+mn-ea"/>
                <a:cs typeface="+mn-cs"/>
              </a:defRPr>
            </a:lvl8pPr>
            <a:lvl9pPr marL="3657600" algn="l" defTabSz="914400" rtl="0" eaLnBrk="1" latinLnBrk="0" hangingPunct="1">
              <a:defRPr lang="it-IT" sz="1800" kern="1200">
                <a:solidFill>
                  <a:schemeClr val="tx1"/>
                </a:solidFill>
                <a:latin typeface="+mn-lt"/>
                <a:ea typeface="+mn-ea"/>
                <a:cs typeface="+mn-cs"/>
              </a:defRPr>
            </a:lvl9pPr>
          </a:lstStyle>
          <a:p>
            <a:pPr algn="ctr"/>
            <a:endParaRPr lang="it-IT" sz="1400" cap="all">
              <a:solidFill>
                <a:schemeClr val="bg1"/>
              </a:solidFill>
              <a:latin typeface="Times New Roman"/>
              <a:cs typeface="Times New Roman"/>
            </a:endParaRPr>
          </a:p>
        </p:txBody>
      </p:sp>
      <p:sp>
        <p:nvSpPr>
          <p:cNvPr id="20" name="CasellaDiTesto 19">
            <a:extLst>
              <a:ext uri="{FF2B5EF4-FFF2-40B4-BE49-F238E27FC236}">
                <a16:creationId xmlns:a16="http://schemas.microsoft.com/office/drawing/2014/main" id="{0D6A9B81-2DC2-B125-EBB6-A0A69A7EF3D2}"/>
              </a:ext>
            </a:extLst>
          </p:cNvPr>
          <p:cNvSpPr txBox="1"/>
          <p:nvPr/>
        </p:nvSpPr>
        <p:spPr>
          <a:xfrm>
            <a:off x="-1905" y="62864"/>
            <a:ext cx="256032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it-IT" sz="1400" cap="all">
                <a:solidFill>
                  <a:schemeClr val="bg1"/>
                </a:solidFill>
                <a:latin typeface="Times New Roman"/>
                <a:cs typeface="Times New Roman"/>
              </a:rPr>
              <a:t>medium – Brute force</a:t>
            </a:r>
          </a:p>
          <a:p>
            <a:pPr algn="l"/>
            <a:endParaRPr lang="it-IT">
              <a:ea typeface="Calibri"/>
              <a:cs typeface="Calibri"/>
            </a:endParaRPr>
          </a:p>
        </p:txBody>
      </p:sp>
      <p:sp>
        <p:nvSpPr>
          <p:cNvPr id="21" name="CasellaDiTesto 20">
            <a:extLst>
              <a:ext uri="{FF2B5EF4-FFF2-40B4-BE49-F238E27FC236}">
                <a16:creationId xmlns:a16="http://schemas.microsoft.com/office/drawing/2014/main" id="{51677857-1374-7271-7049-CA8C52A6138A}"/>
              </a:ext>
            </a:extLst>
          </p:cNvPr>
          <p:cNvSpPr txBox="1"/>
          <p:nvPr/>
        </p:nvSpPr>
        <p:spPr>
          <a:xfrm>
            <a:off x="1498172" y="7672491"/>
            <a:ext cx="5189318" cy="183127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sz="1400">
                <a:solidFill>
                  <a:srgbClr val="ECECEC"/>
                </a:solidFill>
                <a:latin typeface="Times New Roman"/>
                <a:ea typeface="Calibri"/>
                <a:cs typeface="Times New Roman"/>
              </a:rPr>
              <a:t>Inoltre, l'uso del metodo GET per trasmettere le credenziali espone il sistema al rischio di intercettazioni da parte di terzi. Infine, l'assenza di misure di protezione contro gli attacchi CSRF potrebbe consentire agli attaccanti di sfruttare sessioni autenticate per eseguire azioni non autorizzate.</a:t>
            </a:r>
          </a:p>
          <a:p>
            <a:endParaRPr lang="it-IT" sz="1400">
              <a:solidFill>
                <a:srgbClr val="ECECEC"/>
              </a:solidFill>
              <a:latin typeface="Times New Roman"/>
              <a:ea typeface="Calibri"/>
              <a:cs typeface="Calibri"/>
            </a:endParaRPr>
          </a:p>
          <a:p>
            <a:endParaRPr lang="it-IT" sz="1100">
              <a:ea typeface="Calibri"/>
              <a:cs typeface="Calibri"/>
            </a:endParaRPr>
          </a:p>
          <a:p>
            <a:pPr algn="l"/>
            <a:endParaRPr lang="it-IT">
              <a:ea typeface="Calibri"/>
              <a:cs typeface="Calibri"/>
            </a:endParaRPr>
          </a:p>
        </p:txBody>
      </p:sp>
      <p:pic>
        <p:nvPicPr>
          <p:cNvPr id="4" name="Immagine 3" descr="Immagine che contiene testo, schermata, Carattere, numero&#10;&#10;Descrizione generata automaticamente">
            <a:extLst>
              <a:ext uri="{FF2B5EF4-FFF2-40B4-BE49-F238E27FC236}">
                <a16:creationId xmlns:a16="http://schemas.microsoft.com/office/drawing/2014/main" id="{AD32FC11-F199-B8F5-1D86-09AE7177CE75}"/>
              </a:ext>
            </a:extLst>
          </p:cNvPr>
          <p:cNvPicPr>
            <a:picLocks noChangeAspect="1"/>
          </p:cNvPicPr>
          <p:nvPr/>
        </p:nvPicPr>
        <p:blipFill>
          <a:blip r:embed="rId3"/>
          <a:stretch>
            <a:fillRect/>
          </a:stretch>
        </p:blipFill>
        <p:spPr>
          <a:xfrm>
            <a:off x="3267249" y="675286"/>
            <a:ext cx="3421564" cy="3086868"/>
          </a:xfrm>
          <a:prstGeom prst="rect">
            <a:avLst/>
          </a:prstGeom>
        </p:spPr>
      </p:pic>
      <p:pic>
        <p:nvPicPr>
          <p:cNvPr id="13" name="Immagine 12" descr="Immagine che contiene testo, schermata, Carattere, design&#10;&#10;Descrizione generata automaticamente">
            <a:extLst>
              <a:ext uri="{FF2B5EF4-FFF2-40B4-BE49-F238E27FC236}">
                <a16:creationId xmlns:a16="http://schemas.microsoft.com/office/drawing/2014/main" id="{7547AA4A-9B8A-AEC1-1150-5427922D355E}"/>
              </a:ext>
            </a:extLst>
          </p:cNvPr>
          <p:cNvPicPr>
            <a:picLocks noChangeAspect="1"/>
          </p:cNvPicPr>
          <p:nvPr/>
        </p:nvPicPr>
        <p:blipFill>
          <a:blip r:embed="rId4"/>
          <a:stretch>
            <a:fillRect/>
          </a:stretch>
        </p:blipFill>
        <p:spPr>
          <a:xfrm>
            <a:off x="113348" y="4113135"/>
            <a:ext cx="5059484" cy="3369110"/>
          </a:xfrm>
          <a:prstGeom prst="rect">
            <a:avLst/>
          </a:prstGeom>
        </p:spPr>
      </p:pic>
      <p:sp>
        <p:nvSpPr>
          <p:cNvPr id="7" name="Rectangle 6">
            <a:extLst>
              <a:ext uri="{FF2B5EF4-FFF2-40B4-BE49-F238E27FC236}">
                <a16:creationId xmlns:a16="http://schemas.microsoft.com/office/drawing/2014/main" id="{AF4FA37A-1869-D4CA-2876-423B6CB692E0}"/>
              </a:ext>
            </a:extLst>
          </p:cNvPr>
          <p:cNvSpPr/>
          <p:nvPr/>
        </p:nvSpPr>
        <p:spPr>
          <a:xfrm>
            <a:off x="114981" y="4115770"/>
            <a:ext cx="5067008" cy="3364020"/>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607708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Rettangolo 4">
            <a:extLst>
              <a:ext uri="{FF2B5EF4-FFF2-40B4-BE49-F238E27FC236}">
                <a16:creationId xmlns:a16="http://schemas.microsoft.com/office/drawing/2014/main" id="{C80227B8-A24C-8C29-034A-D7700B887685}"/>
              </a:ext>
              <a:ext uri="{C183D7F6-B498-43B3-948B-1728B52AA6E4}">
                <adec:decorative xmlns:adec="http://schemas.microsoft.com/office/drawing/2017/decorative" val="1"/>
              </a:ext>
            </a:extLst>
          </p:cNvPr>
          <p:cNvSpPr/>
          <p:nvPr/>
        </p:nvSpPr>
        <p:spPr>
          <a:xfrm>
            <a:off x="2222" y="9178485"/>
            <a:ext cx="6865620" cy="738365"/>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it-IT"/>
            </a:defPPr>
          </a:lstStyle>
          <a:p>
            <a:pPr algn="ctr" rtl="0"/>
            <a:endParaRPr lang="it-IT" sz="1013"/>
          </a:p>
        </p:txBody>
      </p:sp>
      <p:sp>
        <p:nvSpPr>
          <p:cNvPr id="6" name="CasellaDiTesto 6">
            <a:extLst>
              <a:ext uri="{FF2B5EF4-FFF2-40B4-BE49-F238E27FC236}">
                <a16:creationId xmlns:a16="http://schemas.microsoft.com/office/drawing/2014/main" id="{AB17BCB6-A855-9E57-2BC9-4B2ED5D33EA5}"/>
              </a:ext>
            </a:extLst>
          </p:cNvPr>
          <p:cNvSpPr txBox="1"/>
          <p:nvPr/>
        </p:nvSpPr>
        <p:spPr>
          <a:xfrm>
            <a:off x="-155474" y="9385769"/>
            <a:ext cx="7163452" cy="9941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lnSpc>
                <a:spcPct val="90000"/>
              </a:lnSpc>
              <a:spcBef>
                <a:spcPts val="563"/>
              </a:spcBef>
              <a:spcAft>
                <a:spcPts val="563"/>
              </a:spcAft>
            </a:pPr>
            <a:r>
              <a:rPr lang="it-IT" sz="2400" cap="all">
                <a:solidFill>
                  <a:schemeClr val="bg1"/>
                </a:solidFill>
                <a:latin typeface="Times New Roman"/>
                <a:cs typeface="Times New Roman"/>
              </a:rPr>
              <a:t>4 – Application server</a:t>
            </a:r>
          </a:p>
          <a:p>
            <a:endParaRPr lang="it-IT" sz="3200" cap="all">
              <a:latin typeface="Times New Roman"/>
              <a:cs typeface="Times New Roman"/>
            </a:endParaRPr>
          </a:p>
        </p:txBody>
      </p:sp>
      <p:sp>
        <p:nvSpPr>
          <p:cNvPr id="9" name="CasellaDiTesto 8">
            <a:extLst>
              <a:ext uri="{FF2B5EF4-FFF2-40B4-BE49-F238E27FC236}">
                <a16:creationId xmlns:a16="http://schemas.microsoft.com/office/drawing/2014/main" id="{6CE8D1F9-261B-F624-60F9-9C1E79A7FE87}"/>
              </a:ext>
            </a:extLst>
          </p:cNvPr>
          <p:cNvSpPr txBox="1"/>
          <p:nvPr/>
        </p:nvSpPr>
        <p:spPr>
          <a:xfrm>
            <a:off x="191706" y="1455720"/>
            <a:ext cx="3012756" cy="181588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sz="1400">
                <a:solidFill>
                  <a:srgbClr val="ECECEC"/>
                </a:solidFill>
                <a:latin typeface="Times New Roman"/>
                <a:ea typeface="+mn-lt"/>
                <a:cs typeface="+mn-lt"/>
              </a:rPr>
              <a:t>Nel livello di sicurezza "</a:t>
            </a:r>
            <a:r>
              <a:rPr lang="it-IT" sz="1400">
                <a:solidFill>
                  <a:srgbClr val="FFFF00"/>
                </a:solidFill>
                <a:latin typeface="Times New Roman"/>
                <a:ea typeface="+mn-lt"/>
                <a:cs typeface="+mn-lt"/>
              </a:rPr>
              <a:t>high</a:t>
            </a:r>
            <a:r>
              <a:rPr lang="it-IT" sz="1400">
                <a:solidFill>
                  <a:srgbClr val="ECECEC"/>
                </a:solidFill>
                <a:latin typeface="Times New Roman"/>
                <a:ea typeface="+mn-lt"/>
                <a:cs typeface="+mn-lt"/>
              </a:rPr>
              <a:t>" di DVWA, sono stati introdotti significativi miglioramenti per difendersi dagli attacchi. Ad esempio, è stato aggiunto un time out di 3 secondi in caso di tentativi di login falliti, che rallenta efficacemente gli attacchi brute force.</a:t>
            </a:r>
            <a:endParaRPr lang="it-IT" sz="1400">
              <a:latin typeface="Times New Roman"/>
            </a:endParaRPr>
          </a:p>
        </p:txBody>
      </p:sp>
      <p:sp>
        <p:nvSpPr>
          <p:cNvPr id="18" name="Sottotitolo 14">
            <a:extLst>
              <a:ext uri="{FF2B5EF4-FFF2-40B4-BE49-F238E27FC236}">
                <a16:creationId xmlns:a16="http://schemas.microsoft.com/office/drawing/2014/main" id="{938044A0-AFA7-E3BD-8C74-0BF2C89ADE53}"/>
              </a:ext>
            </a:extLst>
          </p:cNvPr>
          <p:cNvSpPr txBox="1">
            <a:spLocks/>
          </p:cNvSpPr>
          <p:nvPr/>
        </p:nvSpPr>
        <p:spPr>
          <a:xfrm>
            <a:off x="528" y="-2902"/>
            <a:ext cx="2871366" cy="533400"/>
          </a:xfrm>
          <a:prstGeom prst="rect">
            <a:avLst/>
          </a:prstGeom>
          <a:gradFill flip="none" rotWithShape="1">
            <a:gsLst>
              <a:gs pos="0">
                <a:schemeClr val="accent5"/>
              </a:gs>
              <a:gs pos="100000">
                <a:schemeClr val="accent2">
                  <a:lumMod val="97000"/>
                  <a:lumOff val="3000"/>
                </a:schemeClr>
              </a:gs>
              <a:gs pos="50000">
                <a:schemeClr val="accent1"/>
              </a:gs>
            </a:gsLst>
            <a:lin ang="10200000" scaled="0"/>
            <a:tileRect/>
          </a:gradFill>
        </p:spPr>
        <p:txBody>
          <a:bodyPr vert="horz" lIns="91440" tIns="45720" rIns="91440" bIns="45720" rtlCol="0" anchor="ctr">
            <a:noAutofit/>
          </a:bodyPr>
          <a:lstStyle>
            <a:defPPr rtl="0">
              <a:defRPr lang="it-IT"/>
            </a:defPPr>
            <a:lvl1pPr marL="0" algn="l" defTabSz="914400" rtl="0" eaLnBrk="1" latinLnBrk="0" hangingPunct="1">
              <a:defRPr lang="it-IT" sz="1800" kern="1200">
                <a:solidFill>
                  <a:schemeClr val="tx1"/>
                </a:solidFill>
                <a:latin typeface="+mn-lt"/>
                <a:ea typeface="+mn-ea"/>
                <a:cs typeface="+mn-cs"/>
              </a:defRPr>
            </a:lvl1pPr>
            <a:lvl2pPr marL="457200" algn="l" defTabSz="914400" rtl="0" eaLnBrk="1" latinLnBrk="0" hangingPunct="1">
              <a:defRPr lang="it-IT" sz="1800" kern="1200">
                <a:solidFill>
                  <a:schemeClr val="tx1"/>
                </a:solidFill>
                <a:latin typeface="+mn-lt"/>
                <a:ea typeface="+mn-ea"/>
                <a:cs typeface="+mn-cs"/>
              </a:defRPr>
            </a:lvl2pPr>
            <a:lvl3pPr marL="914400" algn="l" defTabSz="914400" rtl="0" eaLnBrk="1" latinLnBrk="0" hangingPunct="1">
              <a:defRPr lang="it-IT" sz="1800" kern="1200">
                <a:solidFill>
                  <a:schemeClr val="tx1"/>
                </a:solidFill>
                <a:latin typeface="+mn-lt"/>
                <a:ea typeface="+mn-ea"/>
                <a:cs typeface="+mn-cs"/>
              </a:defRPr>
            </a:lvl3pPr>
            <a:lvl4pPr marL="1371600" algn="l" defTabSz="914400" rtl="0" eaLnBrk="1" latinLnBrk="0" hangingPunct="1">
              <a:defRPr lang="it-IT" sz="1800" kern="1200">
                <a:solidFill>
                  <a:schemeClr val="tx1"/>
                </a:solidFill>
                <a:latin typeface="+mn-lt"/>
                <a:ea typeface="+mn-ea"/>
                <a:cs typeface="+mn-cs"/>
              </a:defRPr>
            </a:lvl4pPr>
            <a:lvl5pPr marL="1828800" algn="l" defTabSz="914400" rtl="0" eaLnBrk="1" latinLnBrk="0" hangingPunct="1">
              <a:defRPr lang="it-IT" sz="1800" kern="1200">
                <a:solidFill>
                  <a:schemeClr val="tx1"/>
                </a:solidFill>
                <a:latin typeface="+mn-lt"/>
                <a:ea typeface="+mn-ea"/>
                <a:cs typeface="+mn-cs"/>
              </a:defRPr>
            </a:lvl5pPr>
            <a:lvl6pPr marL="2286000" algn="l" defTabSz="914400" rtl="0" eaLnBrk="1" latinLnBrk="0" hangingPunct="1">
              <a:defRPr lang="it-IT" sz="1800" kern="1200">
                <a:solidFill>
                  <a:schemeClr val="tx1"/>
                </a:solidFill>
                <a:latin typeface="+mn-lt"/>
                <a:ea typeface="+mn-ea"/>
                <a:cs typeface="+mn-cs"/>
              </a:defRPr>
            </a:lvl6pPr>
            <a:lvl7pPr marL="2743200" algn="l" defTabSz="914400" rtl="0" eaLnBrk="1" latinLnBrk="0" hangingPunct="1">
              <a:defRPr lang="it-IT" sz="1800" kern="1200">
                <a:solidFill>
                  <a:schemeClr val="tx1"/>
                </a:solidFill>
                <a:latin typeface="+mn-lt"/>
                <a:ea typeface="+mn-ea"/>
                <a:cs typeface="+mn-cs"/>
              </a:defRPr>
            </a:lvl7pPr>
            <a:lvl8pPr marL="3200400" algn="l" defTabSz="914400" rtl="0" eaLnBrk="1" latinLnBrk="0" hangingPunct="1">
              <a:defRPr lang="it-IT" sz="1800" kern="1200">
                <a:solidFill>
                  <a:schemeClr val="tx1"/>
                </a:solidFill>
                <a:latin typeface="+mn-lt"/>
                <a:ea typeface="+mn-ea"/>
                <a:cs typeface="+mn-cs"/>
              </a:defRPr>
            </a:lvl8pPr>
            <a:lvl9pPr marL="3657600" algn="l" defTabSz="914400" rtl="0" eaLnBrk="1" latinLnBrk="0" hangingPunct="1">
              <a:defRPr lang="it-IT" sz="1800" kern="1200">
                <a:solidFill>
                  <a:schemeClr val="tx1"/>
                </a:solidFill>
                <a:latin typeface="+mn-lt"/>
                <a:ea typeface="+mn-ea"/>
                <a:cs typeface="+mn-cs"/>
              </a:defRPr>
            </a:lvl9pPr>
          </a:lstStyle>
          <a:p>
            <a:pPr algn="ctr"/>
            <a:endParaRPr lang="it-IT" sz="1400" cap="all">
              <a:solidFill>
                <a:schemeClr val="bg1"/>
              </a:solidFill>
              <a:latin typeface="Times New Roman"/>
              <a:cs typeface="Times New Roman"/>
            </a:endParaRPr>
          </a:p>
        </p:txBody>
      </p:sp>
      <p:sp>
        <p:nvSpPr>
          <p:cNvPr id="20" name="CasellaDiTesto 19">
            <a:extLst>
              <a:ext uri="{FF2B5EF4-FFF2-40B4-BE49-F238E27FC236}">
                <a16:creationId xmlns:a16="http://schemas.microsoft.com/office/drawing/2014/main" id="{0D6A9B81-2DC2-B125-EBB6-A0A69A7EF3D2}"/>
              </a:ext>
            </a:extLst>
          </p:cNvPr>
          <p:cNvSpPr txBox="1"/>
          <p:nvPr/>
        </p:nvSpPr>
        <p:spPr>
          <a:xfrm>
            <a:off x="-1905" y="62864"/>
            <a:ext cx="256032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it-IT" sz="1400" cap="all">
                <a:solidFill>
                  <a:schemeClr val="bg1"/>
                </a:solidFill>
                <a:latin typeface="Times New Roman"/>
                <a:cs typeface="Times New Roman"/>
              </a:rPr>
              <a:t>High – Brute force</a:t>
            </a:r>
          </a:p>
          <a:p>
            <a:pPr algn="l"/>
            <a:endParaRPr lang="it-IT">
              <a:ea typeface="Calibri"/>
              <a:cs typeface="Calibri"/>
            </a:endParaRPr>
          </a:p>
        </p:txBody>
      </p:sp>
      <p:sp>
        <p:nvSpPr>
          <p:cNvPr id="21" name="CasellaDiTesto 20">
            <a:extLst>
              <a:ext uri="{FF2B5EF4-FFF2-40B4-BE49-F238E27FC236}">
                <a16:creationId xmlns:a16="http://schemas.microsoft.com/office/drawing/2014/main" id="{51677857-1374-7271-7049-CA8C52A6138A}"/>
              </a:ext>
            </a:extLst>
          </p:cNvPr>
          <p:cNvSpPr txBox="1"/>
          <p:nvPr/>
        </p:nvSpPr>
        <p:spPr>
          <a:xfrm>
            <a:off x="190500" y="7774864"/>
            <a:ext cx="6492240" cy="161582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sz="1400">
                <a:solidFill>
                  <a:srgbClr val="ECECEC"/>
                </a:solidFill>
                <a:latin typeface="Times New Roman"/>
                <a:ea typeface="Calibri"/>
                <a:cs typeface="Calibri"/>
              </a:rPr>
              <a:t>Tuttavia, per aumentare ulteriormente la sicurezza, è consigliabile l'implementazione di un sistema di blocco temporaneo dell'account dopo un certo numero di tentativi falliti. Inoltre, sarebbe vantaggioso cambiare il metodo di trasmissione dei dati sensibili da GET a POST per ridurre il rischio di esposizione attraverso l'URL e migliorare la sicurezza complessiva del sistema.</a:t>
            </a:r>
            <a:endParaRPr lang="it-IT" sz="1400">
              <a:latin typeface="Times New Roman"/>
              <a:cs typeface="Calibri"/>
            </a:endParaRPr>
          </a:p>
          <a:p>
            <a:endParaRPr lang="it-IT" sz="1100">
              <a:ea typeface="Calibri"/>
              <a:cs typeface="Calibri"/>
            </a:endParaRPr>
          </a:p>
          <a:p>
            <a:pPr algn="l"/>
            <a:endParaRPr lang="it-IT">
              <a:ea typeface="Calibri"/>
              <a:cs typeface="Calibri"/>
            </a:endParaRPr>
          </a:p>
        </p:txBody>
      </p:sp>
      <p:pic>
        <p:nvPicPr>
          <p:cNvPr id="3" name="Immagine 2" descr="Immagine che contiene testo, schermata, Carattere, numero&#10;&#10;Descrizione generata automaticamente">
            <a:extLst>
              <a:ext uri="{FF2B5EF4-FFF2-40B4-BE49-F238E27FC236}">
                <a16:creationId xmlns:a16="http://schemas.microsoft.com/office/drawing/2014/main" id="{6E5A0C78-8371-E090-B21F-B450D9BF8C52}"/>
              </a:ext>
            </a:extLst>
          </p:cNvPr>
          <p:cNvPicPr>
            <a:picLocks noChangeAspect="1"/>
          </p:cNvPicPr>
          <p:nvPr/>
        </p:nvPicPr>
        <p:blipFill>
          <a:blip r:embed="rId3"/>
          <a:stretch>
            <a:fillRect/>
          </a:stretch>
        </p:blipFill>
        <p:spPr>
          <a:xfrm>
            <a:off x="3265543" y="359411"/>
            <a:ext cx="3388042" cy="3633527"/>
          </a:xfrm>
          <a:prstGeom prst="rect">
            <a:avLst/>
          </a:prstGeom>
        </p:spPr>
      </p:pic>
      <p:pic>
        <p:nvPicPr>
          <p:cNvPr id="10" name="Immagine 9" descr="Immagine che contiene testo, schermata, Carattere&#10;&#10;Descrizione generata automaticamente">
            <a:extLst>
              <a:ext uri="{FF2B5EF4-FFF2-40B4-BE49-F238E27FC236}">
                <a16:creationId xmlns:a16="http://schemas.microsoft.com/office/drawing/2014/main" id="{E5191C51-9909-5F7B-4027-2ACBC0D1210A}"/>
              </a:ext>
            </a:extLst>
          </p:cNvPr>
          <p:cNvPicPr>
            <a:picLocks noChangeAspect="1"/>
          </p:cNvPicPr>
          <p:nvPr/>
        </p:nvPicPr>
        <p:blipFill>
          <a:blip r:embed="rId4"/>
          <a:stretch>
            <a:fillRect/>
          </a:stretch>
        </p:blipFill>
        <p:spPr>
          <a:xfrm>
            <a:off x="189990" y="4229247"/>
            <a:ext cx="5185765" cy="3423819"/>
          </a:xfrm>
          <a:prstGeom prst="rect">
            <a:avLst/>
          </a:prstGeom>
        </p:spPr>
      </p:pic>
      <p:sp>
        <p:nvSpPr>
          <p:cNvPr id="7" name="Rectangle 6">
            <a:extLst>
              <a:ext uri="{FF2B5EF4-FFF2-40B4-BE49-F238E27FC236}">
                <a16:creationId xmlns:a16="http://schemas.microsoft.com/office/drawing/2014/main" id="{68F0854A-84B3-30F4-70A1-595E7FA2CAAC}"/>
              </a:ext>
            </a:extLst>
          </p:cNvPr>
          <p:cNvSpPr/>
          <p:nvPr/>
        </p:nvSpPr>
        <p:spPr>
          <a:xfrm>
            <a:off x="192408" y="4228683"/>
            <a:ext cx="5187474" cy="3424265"/>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391928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5" name="Picture 14" descr="Penetration Testing 101: cos'è, come si svolge e i corsi di  specializzazione - Dgroove">
            <a:extLst>
              <a:ext uri="{FF2B5EF4-FFF2-40B4-BE49-F238E27FC236}">
                <a16:creationId xmlns:a16="http://schemas.microsoft.com/office/drawing/2014/main" id="{55E62B1E-9F76-3495-4DF5-169FE5FE52E0}"/>
              </a:ext>
            </a:extLst>
          </p:cNvPr>
          <p:cNvPicPr>
            <a:picLocks noChangeAspect="1"/>
          </p:cNvPicPr>
          <p:nvPr/>
        </p:nvPicPr>
        <p:blipFill>
          <a:blip r:embed="rId3">
            <a:alphaModFix/>
          </a:blip>
          <a:stretch>
            <a:fillRect/>
          </a:stretch>
        </p:blipFill>
        <p:spPr>
          <a:xfrm>
            <a:off x="3394" y="6946336"/>
            <a:ext cx="3846591" cy="2255467"/>
          </a:xfrm>
          <a:prstGeom prst="rect">
            <a:avLst/>
          </a:prstGeom>
        </p:spPr>
      </p:pic>
      <p:sp>
        <p:nvSpPr>
          <p:cNvPr id="5" name="Rettangolo 4">
            <a:extLst>
              <a:ext uri="{FF2B5EF4-FFF2-40B4-BE49-F238E27FC236}">
                <a16:creationId xmlns:a16="http://schemas.microsoft.com/office/drawing/2014/main" id="{C80227B8-A24C-8C29-034A-D7700B887685}"/>
              </a:ext>
              <a:ext uri="{C183D7F6-B498-43B3-948B-1728B52AA6E4}">
                <adec:decorative xmlns:adec="http://schemas.microsoft.com/office/drawing/2017/decorative" val="1"/>
              </a:ext>
            </a:extLst>
          </p:cNvPr>
          <p:cNvSpPr/>
          <p:nvPr/>
        </p:nvSpPr>
        <p:spPr>
          <a:xfrm>
            <a:off x="357" y="9195639"/>
            <a:ext cx="6858000" cy="707885"/>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it-IT"/>
            </a:defPPr>
          </a:lstStyle>
          <a:p>
            <a:pPr algn="ctr" rtl="0"/>
            <a:endParaRPr lang="it-IT" sz="1013"/>
          </a:p>
        </p:txBody>
      </p:sp>
      <p:sp>
        <p:nvSpPr>
          <p:cNvPr id="7" name="CasellaDiTesto 6">
            <a:extLst>
              <a:ext uri="{FF2B5EF4-FFF2-40B4-BE49-F238E27FC236}">
                <a16:creationId xmlns:a16="http://schemas.microsoft.com/office/drawing/2014/main" id="{2CE45389-0571-E705-F86D-D68B620AE79D}"/>
              </a:ext>
            </a:extLst>
          </p:cNvPr>
          <p:cNvSpPr txBox="1"/>
          <p:nvPr/>
        </p:nvSpPr>
        <p:spPr>
          <a:xfrm>
            <a:off x="-155474" y="9371629"/>
            <a:ext cx="7163452" cy="9941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lnSpc>
                <a:spcPct val="90000"/>
              </a:lnSpc>
              <a:spcBef>
                <a:spcPts val="563"/>
              </a:spcBef>
              <a:spcAft>
                <a:spcPts val="563"/>
              </a:spcAft>
            </a:pPr>
            <a:r>
              <a:rPr lang="it-IT" sz="2400" cap="all">
                <a:solidFill>
                  <a:schemeClr val="bg1"/>
                </a:solidFill>
                <a:latin typeface="Times New Roman"/>
              </a:rPr>
              <a:t>5 - RISULTATI ASSESsMENT  E SUGGERIMENTI</a:t>
            </a:r>
            <a:endParaRPr lang="en-US" sz="2400" cap="all">
              <a:solidFill>
                <a:schemeClr val="bg1"/>
              </a:solidFill>
              <a:latin typeface="Times New Roman"/>
              <a:cs typeface="Times New Roman"/>
            </a:endParaRPr>
          </a:p>
          <a:p>
            <a:endParaRPr lang="it-IT" sz="3200" cap="all">
              <a:latin typeface="Times New Roman"/>
              <a:cs typeface="Times New Roman"/>
            </a:endParaRPr>
          </a:p>
        </p:txBody>
      </p:sp>
      <p:sp>
        <p:nvSpPr>
          <p:cNvPr id="11" name="Sottotitolo 11">
            <a:extLst>
              <a:ext uri="{FF2B5EF4-FFF2-40B4-BE49-F238E27FC236}">
                <a16:creationId xmlns:a16="http://schemas.microsoft.com/office/drawing/2014/main" id="{C23A94FA-9F79-8E78-8F40-A97EC59E67FC}"/>
              </a:ext>
            </a:extLst>
          </p:cNvPr>
          <p:cNvSpPr txBox="1">
            <a:spLocks/>
          </p:cNvSpPr>
          <p:nvPr/>
        </p:nvSpPr>
        <p:spPr>
          <a:xfrm rot="10800000">
            <a:off x="4381" y="252141"/>
            <a:ext cx="2602950" cy="441081"/>
          </a:xfrm>
          <a:prstGeom prst="rect">
            <a:avLst/>
          </a:prstGeom>
          <a:gradFill>
            <a:gsLst>
              <a:gs pos="0">
                <a:schemeClr val="accent5"/>
              </a:gs>
              <a:gs pos="100000">
                <a:schemeClr val="accent2">
                  <a:lumMod val="97000"/>
                  <a:lumOff val="3000"/>
                </a:schemeClr>
              </a:gs>
              <a:gs pos="50000">
                <a:schemeClr val="accent1"/>
              </a:gs>
            </a:gsLst>
            <a:path path="circle">
              <a:fillToRect l="100000" t="100000"/>
            </a:path>
          </a:gradFill>
        </p:spPr>
        <p:txBody>
          <a:bodyPr vert="horz" lIns="91440" tIns="45720" rIns="91440" bIns="45720" rtlCol="0" anchor="ctr">
            <a:noAutofit/>
          </a:bodyPr>
          <a:lstStyle>
            <a:defPPr>
              <a:defRPr lang="it-IT"/>
            </a:defPPr>
            <a:lvl1pPr marL="0" indent="0" algn="ctr" defTabSz="914400" rtl="0" eaLnBrk="1" latinLnBrk="0" hangingPunct="1">
              <a:lnSpc>
                <a:spcPct val="90000"/>
              </a:lnSpc>
              <a:spcBef>
                <a:spcPts val="1000"/>
              </a:spcBef>
              <a:buFont typeface="Arial" panose="020B0604020202020204" pitchFamily="34" charset="0"/>
              <a:buNone/>
              <a:defRPr lang="it-IT" sz="1350" kern="1200" cap="all" spc="169" baseline="0">
                <a:solidFill>
                  <a:schemeClr val="bg1"/>
                </a:solidFill>
                <a:latin typeface="+mn-lt"/>
                <a:ea typeface="+mn-ea"/>
                <a:cs typeface="+mn-cs"/>
              </a:defRPr>
            </a:lvl1pPr>
            <a:lvl2pPr marL="257175" indent="0" algn="ctr" defTabSz="914400" rtl="0" eaLnBrk="1" latinLnBrk="0" hangingPunct="1">
              <a:lnSpc>
                <a:spcPct val="90000"/>
              </a:lnSpc>
              <a:spcBef>
                <a:spcPts val="500"/>
              </a:spcBef>
              <a:buFont typeface="Arial" panose="020B0604020202020204" pitchFamily="34" charset="0"/>
              <a:buNone/>
              <a:defRPr lang="it-IT" sz="1125" kern="1200">
                <a:solidFill>
                  <a:schemeClr val="tx1"/>
                </a:solidFill>
                <a:latin typeface="+mn-lt"/>
                <a:ea typeface="+mn-ea"/>
                <a:cs typeface="+mn-cs"/>
              </a:defRPr>
            </a:lvl2pPr>
            <a:lvl3pPr marL="514350" indent="0" algn="ctr" defTabSz="914400" rtl="0" eaLnBrk="1" latinLnBrk="0" hangingPunct="1">
              <a:lnSpc>
                <a:spcPct val="90000"/>
              </a:lnSpc>
              <a:spcBef>
                <a:spcPts val="500"/>
              </a:spcBef>
              <a:buFont typeface="Arial" panose="020B0604020202020204" pitchFamily="34" charset="0"/>
              <a:buNone/>
              <a:defRPr lang="it-IT" sz="1013" kern="1200">
                <a:solidFill>
                  <a:schemeClr val="tx1"/>
                </a:solidFill>
                <a:latin typeface="+mn-lt"/>
                <a:ea typeface="+mn-ea"/>
                <a:cs typeface="+mn-cs"/>
              </a:defRPr>
            </a:lvl3pPr>
            <a:lvl4pPr marL="771525" indent="0" algn="ctr" defTabSz="914400" rtl="0" eaLnBrk="1" latinLnBrk="0" hangingPunct="1">
              <a:lnSpc>
                <a:spcPct val="90000"/>
              </a:lnSpc>
              <a:spcBef>
                <a:spcPts val="500"/>
              </a:spcBef>
              <a:buFont typeface="Arial" panose="020B0604020202020204" pitchFamily="34" charset="0"/>
              <a:buNone/>
              <a:defRPr lang="it-IT" sz="900" kern="1200">
                <a:solidFill>
                  <a:schemeClr val="tx1"/>
                </a:solidFill>
                <a:latin typeface="+mn-lt"/>
                <a:ea typeface="+mn-ea"/>
                <a:cs typeface="+mn-cs"/>
              </a:defRPr>
            </a:lvl4pPr>
            <a:lvl5pPr marL="1028700" indent="0" algn="ctr" defTabSz="914400" rtl="0" eaLnBrk="1" latinLnBrk="0" hangingPunct="1">
              <a:lnSpc>
                <a:spcPct val="90000"/>
              </a:lnSpc>
              <a:spcBef>
                <a:spcPts val="500"/>
              </a:spcBef>
              <a:buFont typeface="Arial" panose="020B0604020202020204" pitchFamily="34" charset="0"/>
              <a:buNone/>
              <a:defRPr lang="it-IT" sz="900" kern="1200">
                <a:solidFill>
                  <a:schemeClr val="tx1"/>
                </a:solidFill>
                <a:latin typeface="+mn-lt"/>
                <a:ea typeface="+mn-ea"/>
                <a:cs typeface="+mn-cs"/>
              </a:defRPr>
            </a:lvl5pPr>
            <a:lvl6pPr marL="1285875" indent="0" algn="ctr" defTabSz="914400" rtl="0" eaLnBrk="1" latinLnBrk="0" hangingPunct="1">
              <a:lnSpc>
                <a:spcPct val="90000"/>
              </a:lnSpc>
              <a:spcBef>
                <a:spcPts val="500"/>
              </a:spcBef>
              <a:buFont typeface="Arial" panose="020B0604020202020204" pitchFamily="34" charset="0"/>
              <a:buNone/>
              <a:defRPr lang="it-IT" sz="900" kern="1200">
                <a:solidFill>
                  <a:schemeClr val="tx1"/>
                </a:solidFill>
                <a:latin typeface="+mn-lt"/>
                <a:ea typeface="+mn-ea"/>
                <a:cs typeface="+mn-cs"/>
              </a:defRPr>
            </a:lvl6pPr>
            <a:lvl7pPr marL="1543050" indent="0" algn="ctr" defTabSz="914400" rtl="0" eaLnBrk="1" latinLnBrk="0" hangingPunct="1">
              <a:lnSpc>
                <a:spcPct val="90000"/>
              </a:lnSpc>
              <a:spcBef>
                <a:spcPts val="500"/>
              </a:spcBef>
              <a:buFont typeface="Arial" panose="020B0604020202020204" pitchFamily="34" charset="0"/>
              <a:buNone/>
              <a:defRPr lang="it-IT" sz="900" kern="1200">
                <a:solidFill>
                  <a:schemeClr val="tx1"/>
                </a:solidFill>
                <a:latin typeface="+mn-lt"/>
                <a:ea typeface="+mn-ea"/>
                <a:cs typeface="+mn-cs"/>
              </a:defRPr>
            </a:lvl7pPr>
            <a:lvl8pPr marL="1800225" indent="0" algn="ctr" defTabSz="914400" rtl="0" eaLnBrk="1" latinLnBrk="0" hangingPunct="1">
              <a:lnSpc>
                <a:spcPct val="90000"/>
              </a:lnSpc>
              <a:spcBef>
                <a:spcPts val="500"/>
              </a:spcBef>
              <a:buFont typeface="Arial" panose="020B0604020202020204" pitchFamily="34" charset="0"/>
              <a:buNone/>
              <a:defRPr lang="it-IT" sz="900" kern="1200">
                <a:solidFill>
                  <a:schemeClr val="tx1"/>
                </a:solidFill>
                <a:latin typeface="+mn-lt"/>
                <a:ea typeface="+mn-ea"/>
                <a:cs typeface="+mn-cs"/>
              </a:defRPr>
            </a:lvl8pPr>
            <a:lvl9pPr marL="2057400" indent="0" algn="ctr" defTabSz="914400" rtl="0" eaLnBrk="1" latinLnBrk="0" hangingPunct="1">
              <a:lnSpc>
                <a:spcPct val="90000"/>
              </a:lnSpc>
              <a:spcBef>
                <a:spcPts val="500"/>
              </a:spcBef>
              <a:buFont typeface="Arial" panose="020B0604020202020204" pitchFamily="34" charset="0"/>
              <a:buNone/>
              <a:defRPr lang="it-IT" sz="900" kern="1200">
                <a:solidFill>
                  <a:schemeClr val="tx1"/>
                </a:solidFill>
                <a:latin typeface="+mn-lt"/>
                <a:ea typeface="+mn-ea"/>
                <a:cs typeface="+mn-cs"/>
              </a:defRPr>
            </a:lvl9pPr>
          </a:lstStyle>
          <a:p>
            <a:endParaRPr lang="en-US">
              <a:ea typeface="Calibri"/>
              <a:cs typeface="Calibri"/>
            </a:endParaRPr>
          </a:p>
        </p:txBody>
      </p:sp>
      <p:sp>
        <p:nvSpPr>
          <p:cNvPr id="2" name="CasellaDiTesto 2">
            <a:extLst>
              <a:ext uri="{FF2B5EF4-FFF2-40B4-BE49-F238E27FC236}">
                <a16:creationId xmlns:a16="http://schemas.microsoft.com/office/drawing/2014/main" id="{4397991C-C505-F875-7BF9-EFE1AACC8990}"/>
              </a:ext>
            </a:extLst>
          </p:cNvPr>
          <p:cNvSpPr txBox="1"/>
          <p:nvPr/>
        </p:nvSpPr>
        <p:spPr>
          <a:xfrm>
            <a:off x="617748" y="892957"/>
            <a:ext cx="584200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it-IT" sz="2000">
                <a:solidFill>
                  <a:schemeClr val="bg1"/>
                </a:solidFill>
                <a:latin typeface="Helvetica"/>
                <a:ea typeface="+mn-lt"/>
                <a:cs typeface="Helvetica"/>
              </a:rPr>
              <a:t>LABORATORIO PEN-TEST</a:t>
            </a:r>
            <a:endParaRPr lang="en-US" sz="2800">
              <a:solidFill>
                <a:schemeClr val="bg1"/>
              </a:solidFill>
            </a:endParaRPr>
          </a:p>
        </p:txBody>
      </p:sp>
      <p:sp>
        <p:nvSpPr>
          <p:cNvPr id="4" name="CasellaDiTesto 6">
            <a:extLst>
              <a:ext uri="{FF2B5EF4-FFF2-40B4-BE49-F238E27FC236}">
                <a16:creationId xmlns:a16="http://schemas.microsoft.com/office/drawing/2014/main" id="{79107D5F-56CB-06CA-27CA-0D2A66FDF981}"/>
              </a:ext>
            </a:extLst>
          </p:cNvPr>
          <p:cNvSpPr txBox="1"/>
          <p:nvPr/>
        </p:nvSpPr>
        <p:spPr>
          <a:xfrm>
            <a:off x="-2274722" y="251308"/>
            <a:ext cx="6501418" cy="9941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lnSpc>
                <a:spcPct val="90000"/>
              </a:lnSpc>
              <a:spcBef>
                <a:spcPts val="563"/>
              </a:spcBef>
              <a:spcAft>
                <a:spcPts val="563"/>
              </a:spcAft>
            </a:pPr>
            <a:r>
              <a:rPr lang="it-IT" sz="2400" cap="all">
                <a:solidFill>
                  <a:schemeClr val="bg1"/>
                </a:solidFill>
                <a:latin typeface="Times New Roman"/>
                <a:cs typeface="Times New Roman"/>
              </a:rPr>
              <a:t>RISULTATI</a:t>
            </a:r>
          </a:p>
          <a:p>
            <a:endParaRPr lang="it-IT" sz="3200" cap="all">
              <a:latin typeface="Times New Roman"/>
              <a:cs typeface="Times New Roman"/>
            </a:endParaRPr>
          </a:p>
        </p:txBody>
      </p:sp>
      <p:sp>
        <p:nvSpPr>
          <p:cNvPr id="10" name="Sottotitolo 11">
            <a:extLst>
              <a:ext uri="{FF2B5EF4-FFF2-40B4-BE49-F238E27FC236}">
                <a16:creationId xmlns:a16="http://schemas.microsoft.com/office/drawing/2014/main" id="{8B74434B-C67E-A88D-3C26-4364288FD31C}"/>
              </a:ext>
            </a:extLst>
          </p:cNvPr>
          <p:cNvSpPr txBox="1">
            <a:spLocks/>
          </p:cNvSpPr>
          <p:nvPr/>
        </p:nvSpPr>
        <p:spPr>
          <a:xfrm>
            <a:off x="4508539" y="1451779"/>
            <a:ext cx="2334287" cy="73144"/>
          </a:xfrm>
          <a:prstGeom prst="rect">
            <a:avLst/>
          </a:prstGeom>
          <a:gradFill>
            <a:gsLst>
              <a:gs pos="0">
                <a:schemeClr val="accent5"/>
              </a:gs>
              <a:gs pos="100000">
                <a:schemeClr val="accent2">
                  <a:lumMod val="97000"/>
                  <a:lumOff val="3000"/>
                </a:schemeClr>
              </a:gs>
              <a:gs pos="50000">
                <a:schemeClr val="accent1"/>
              </a:gs>
            </a:gsLst>
            <a:path path="circle">
              <a:fillToRect l="100000" t="100000"/>
            </a:path>
          </a:gradFill>
        </p:spPr>
        <p:txBody>
          <a:bodyPr vert="horz" lIns="91440" tIns="45720" rIns="91440" bIns="45720" rtlCol="0" anchor="ctr">
            <a:noAutofit/>
          </a:bodyPr>
          <a:lstStyle>
            <a:defPPr rtl="0">
              <a:defRPr lang="it-IT"/>
            </a:defPPr>
            <a:lvl1pPr marL="0" algn="l" defTabSz="914400" rtl="0" eaLnBrk="1" latinLnBrk="0" hangingPunct="1">
              <a:defRPr lang="it-IT" sz="1800" kern="1200">
                <a:solidFill>
                  <a:schemeClr val="tx1"/>
                </a:solidFill>
                <a:latin typeface="+mn-lt"/>
                <a:ea typeface="+mn-ea"/>
                <a:cs typeface="+mn-cs"/>
              </a:defRPr>
            </a:lvl1pPr>
            <a:lvl2pPr marL="457200" algn="l" defTabSz="914400" rtl="0" eaLnBrk="1" latinLnBrk="0" hangingPunct="1">
              <a:defRPr lang="it-IT" sz="1800" kern="1200">
                <a:solidFill>
                  <a:schemeClr val="tx1"/>
                </a:solidFill>
                <a:latin typeface="+mn-lt"/>
                <a:ea typeface="+mn-ea"/>
                <a:cs typeface="+mn-cs"/>
              </a:defRPr>
            </a:lvl2pPr>
            <a:lvl3pPr marL="914400" algn="l" defTabSz="914400" rtl="0" eaLnBrk="1" latinLnBrk="0" hangingPunct="1">
              <a:defRPr lang="it-IT" sz="1800" kern="1200">
                <a:solidFill>
                  <a:schemeClr val="tx1"/>
                </a:solidFill>
                <a:latin typeface="+mn-lt"/>
                <a:ea typeface="+mn-ea"/>
                <a:cs typeface="+mn-cs"/>
              </a:defRPr>
            </a:lvl3pPr>
            <a:lvl4pPr marL="1371600" algn="l" defTabSz="914400" rtl="0" eaLnBrk="1" latinLnBrk="0" hangingPunct="1">
              <a:defRPr lang="it-IT" sz="1800" kern="1200">
                <a:solidFill>
                  <a:schemeClr val="tx1"/>
                </a:solidFill>
                <a:latin typeface="+mn-lt"/>
                <a:ea typeface="+mn-ea"/>
                <a:cs typeface="+mn-cs"/>
              </a:defRPr>
            </a:lvl4pPr>
            <a:lvl5pPr marL="1828800" algn="l" defTabSz="914400" rtl="0" eaLnBrk="1" latinLnBrk="0" hangingPunct="1">
              <a:defRPr lang="it-IT" sz="1800" kern="1200">
                <a:solidFill>
                  <a:schemeClr val="tx1"/>
                </a:solidFill>
                <a:latin typeface="+mn-lt"/>
                <a:ea typeface="+mn-ea"/>
                <a:cs typeface="+mn-cs"/>
              </a:defRPr>
            </a:lvl5pPr>
            <a:lvl6pPr marL="2286000" algn="l" defTabSz="914400" rtl="0" eaLnBrk="1" latinLnBrk="0" hangingPunct="1">
              <a:defRPr lang="it-IT" sz="1800" kern="1200">
                <a:solidFill>
                  <a:schemeClr val="tx1"/>
                </a:solidFill>
                <a:latin typeface="+mn-lt"/>
                <a:ea typeface="+mn-ea"/>
                <a:cs typeface="+mn-cs"/>
              </a:defRPr>
            </a:lvl6pPr>
            <a:lvl7pPr marL="2743200" algn="l" defTabSz="914400" rtl="0" eaLnBrk="1" latinLnBrk="0" hangingPunct="1">
              <a:defRPr lang="it-IT" sz="1800" kern="1200">
                <a:solidFill>
                  <a:schemeClr val="tx1"/>
                </a:solidFill>
                <a:latin typeface="+mn-lt"/>
                <a:ea typeface="+mn-ea"/>
                <a:cs typeface="+mn-cs"/>
              </a:defRPr>
            </a:lvl7pPr>
            <a:lvl8pPr marL="3200400" algn="l" defTabSz="914400" rtl="0" eaLnBrk="1" latinLnBrk="0" hangingPunct="1">
              <a:defRPr lang="it-IT" sz="1800" kern="1200">
                <a:solidFill>
                  <a:schemeClr val="tx1"/>
                </a:solidFill>
                <a:latin typeface="+mn-lt"/>
                <a:ea typeface="+mn-ea"/>
                <a:cs typeface="+mn-cs"/>
              </a:defRPr>
            </a:lvl8pPr>
            <a:lvl9pPr marL="3657600" algn="l" defTabSz="914400" rtl="0" eaLnBrk="1" latinLnBrk="0" hangingPunct="1">
              <a:defRPr lang="it-IT" sz="1800" kern="1200">
                <a:solidFill>
                  <a:schemeClr val="tx1"/>
                </a:solidFill>
                <a:latin typeface="+mn-lt"/>
                <a:ea typeface="+mn-ea"/>
                <a:cs typeface="+mn-cs"/>
              </a:defRPr>
            </a:lvl9pPr>
          </a:lstStyle>
          <a:p>
            <a:endParaRPr lang="en-US">
              <a:ea typeface="Calibri"/>
              <a:cs typeface="Calibri"/>
            </a:endParaRPr>
          </a:p>
        </p:txBody>
      </p:sp>
      <p:sp>
        <p:nvSpPr>
          <p:cNvPr id="3" name="CasellaDiTesto 14">
            <a:extLst>
              <a:ext uri="{FF2B5EF4-FFF2-40B4-BE49-F238E27FC236}">
                <a16:creationId xmlns:a16="http://schemas.microsoft.com/office/drawing/2014/main" id="{5CFD7A46-01BD-DA51-60CB-2E92BCAC4FAB}"/>
              </a:ext>
            </a:extLst>
          </p:cNvPr>
          <p:cNvSpPr txBox="1"/>
          <p:nvPr/>
        </p:nvSpPr>
        <p:spPr>
          <a:xfrm>
            <a:off x="507450" y="1699959"/>
            <a:ext cx="5845050" cy="5047536"/>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rtl="0">
              <a:defRPr lang="it-IT"/>
            </a:defPPr>
            <a:lvl1pPr marL="0" algn="l" defTabSz="914400" rtl="0" eaLnBrk="1" latinLnBrk="0" hangingPunct="1">
              <a:defRPr lang="it-IT" sz="1800" kern="1200">
                <a:solidFill>
                  <a:schemeClr val="tx1"/>
                </a:solidFill>
                <a:latin typeface="+mn-lt"/>
                <a:ea typeface="+mn-ea"/>
                <a:cs typeface="+mn-cs"/>
              </a:defRPr>
            </a:lvl1pPr>
            <a:lvl2pPr marL="457200" algn="l" defTabSz="914400" rtl="0" eaLnBrk="1" latinLnBrk="0" hangingPunct="1">
              <a:defRPr lang="it-IT" sz="1800" kern="1200">
                <a:solidFill>
                  <a:schemeClr val="tx1"/>
                </a:solidFill>
                <a:latin typeface="+mn-lt"/>
                <a:ea typeface="+mn-ea"/>
                <a:cs typeface="+mn-cs"/>
              </a:defRPr>
            </a:lvl2pPr>
            <a:lvl3pPr marL="914400" algn="l" defTabSz="914400" rtl="0" eaLnBrk="1" latinLnBrk="0" hangingPunct="1">
              <a:defRPr lang="it-IT" sz="1800" kern="1200">
                <a:solidFill>
                  <a:schemeClr val="tx1"/>
                </a:solidFill>
                <a:latin typeface="+mn-lt"/>
                <a:ea typeface="+mn-ea"/>
                <a:cs typeface="+mn-cs"/>
              </a:defRPr>
            </a:lvl3pPr>
            <a:lvl4pPr marL="1371600" algn="l" defTabSz="914400" rtl="0" eaLnBrk="1" latinLnBrk="0" hangingPunct="1">
              <a:defRPr lang="it-IT" sz="1800" kern="1200">
                <a:solidFill>
                  <a:schemeClr val="tx1"/>
                </a:solidFill>
                <a:latin typeface="+mn-lt"/>
                <a:ea typeface="+mn-ea"/>
                <a:cs typeface="+mn-cs"/>
              </a:defRPr>
            </a:lvl4pPr>
            <a:lvl5pPr marL="1828800" algn="l" defTabSz="914400" rtl="0" eaLnBrk="1" latinLnBrk="0" hangingPunct="1">
              <a:defRPr lang="it-IT" sz="1800" kern="1200">
                <a:solidFill>
                  <a:schemeClr val="tx1"/>
                </a:solidFill>
                <a:latin typeface="+mn-lt"/>
                <a:ea typeface="+mn-ea"/>
                <a:cs typeface="+mn-cs"/>
              </a:defRPr>
            </a:lvl5pPr>
            <a:lvl6pPr marL="2286000" algn="l" defTabSz="914400" rtl="0" eaLnBrk="1" latinLnBrk="0" hangingPunct="1">
              <a:defRPr lang="it-IT" sz="1800" kern="1200">
                <a:solidFill>
                  <a:schemeClr val="tx1"/>
                </a:solidFill>
                <a:latin typeface="+mn-lt"/>
                <a:ea typeface="+mn-ea"/>
                <a:cs typeface="+mn-cs"/>
              </a:defRPr>
            </a:lvl6pPr>
            <a:lvl7pPr marL="2743200" algn="l" defTabSz="914400" rtl="0" eaLnBrk="1" latinLnBrk="0" hangingPunct="1">
              <a:defRPr lang="it-IT" sz="1800" kern="1200">
                <a:solidFill>
                  <a:schemeClr val="tx1"/>
                </a:solidFill>
                <a:latin typeface="+mn-lt"/>
                <a:ea typeface="+mn-ea"/>
                <a:cs typeface="+mn-cs"/>
              </a:defRPr>
            </a:lvl7pPr>
            <a:lvl8pPr marL="3200400" algn="l" defTabSz="914400" rtl="0" eaLnBrk="1" latinLnBrk="0" hangingPunct="1">
              <a:defRPr lang="it-IT" sz="1800" kern="1200">
                <a:solidFill>
                  <a:schemeClr val="tx1"/>
                </a:solidFill>
                <a:latin typeface="+mn-lt"/>
                <a:ea typeface="+mn-ea"/>
                <a:cs typeface="+mn-cs"/>
              </a:defRPr>
            </a:lvl8pPr>
            <a:lvl9pPr marL="3657600" algn="l" defTabSz="914400" rtl="0" eaLnBrk="1" latinLnBrk="0" hangingPunct="1">
              <a:defRPr lang="it-IT" sz="1800" kern="1200">
                <a:solidFill>
                  <a:schemeClr val="tx1"/>
                </a:solidFill>
                <a:latin typeface="+mn-lt"/>
                <a:ea typeface="+mn-ea"/>
                <a:cs typeface="+mn-cs"/>
              </a:defRPr>
            </a:lvl9pPr>
          </a:lstStyle>
          <a:p>
            <a:pPr marL="342900" indent="-342900">
              <a:buAutoNum type="arabicPeriod"/>
            </a:pPr>
            <a:r>
              <a:rPr lang="it-IT" sz="1400">
                <a:solidFill>
                  <a:srgbClr val="FF0000"/>
                </a:solidFill>
                <a:latin typeface="Times New Roman"/>
                <a:ea typeface="Calibri"/>
                <a:cs typeface="Calibri"/>
              </a:rPr>
              <a:t>Durante l'analisi del sistema, abbiamo individuato diverse porte aperte, tra cui la</a:t>
            </a:r>
            <a:r>
              <a:rPr lang="it-IT" sz="1400">
                <a:solidFill>
                  <a:schemeClr val="bg1"/>
                </a:solidFill>
                <a:latin typeface="Times New Roman"/>
                <a:ea typeface="Calibri"/>
                <a:cs typeface="Calibri"/>
              </a:rPr>
              <a:t> porta 80</a:t>
            </a:r>
            <a:r>
              <a:rPr lang="it-IT" sz="1400">
                <a:solidFill>
                  <a:srgbClr val="FF0000"/>
                </a:solidFill>
                <a:latin typeface="Times New Roman"/>
                <a:ea typeface="Calibri"/>
                <a:cs typeface="Calibri"/>
              </a:rPr>
              <a:t> per il protocollo </a:t>
            </a:r>
            <a:r>
              <a:rPr lang="it-IT" sz="1400">
                <a:solidFill>
                  <a:schemeClr val="bg1"/>
                </a:solidFill>
                <a:latin typeface="Times New Roman"/>
                <a:ea typeface="Calibri"/>
                <a:cs typeface="Calibri"/>
              </a:rPr>
              <a:t>HTTP</a:t>
            </a:r>
            <a:r>
              <a:rPr lang="it-IT" sz="1400">
                <a:solidFill>
                  <a:srgbClr val="FF0000"/>
                </a:solidFill>
                <a:latin typeface="Times New Roman"/>
                <a:ea typeface="Calibri"/>
                <a:cs typeface="Calibri"/>
              </a:rPr>
              <a:t>. </a:t>
            </a:r>
            <a:endParaRPr lang="it-IT">
              <a:cs typeface="Calibri"/>
            </a:endParaRPr>
          </a:p>
          <a:p>
            <a:r>
              <a:rPr lang="it-IT" sz="1400">
                <a:solidFill>
                  <a:srgbClr val="FF0000"/>
                </a:solidFill>
                <a:latin typeface="Times New Roman"/>
                <a:ea typeface="Calibri"/>
                <a:cs typeface="Calibri"/>
              </a:rPr>
              <a:t>Questo significa che potenzialmente un attaccante potrebbe sfruttare queste porte per infiltrarsi nel sistema.</a:t>
            </a:r>
            <a:endParaRPr lang="it-IT"/>
          </a:p>
          <a:p>
            <a:endParaRPr lang="it-IT" sz="1400">
              <a:solidFill>
                <a:srgbClr val="FF0000"/>
              </a:solidFill>
              <a:latin typeface="Times New Roman"/>
              <a:ea typeface="Calibri"/>
              <a:cs typeface="Calibri"/>
            </a:endParaRPr>
          </a:p>
          <a:p>
            <a:endParaRPr lang="it-IT" sz="1400">
              <a:solidFill>
                <a:srgbClr val="FF0000"/>
              </a:solidFill>
              <a:latin typeface="Times New Roman"/>
              <a:ea typeface="Calibri"/>
              <a:cs typeface="Calibri"/>
            </a:endParaRPr>
          </a:p>
          <a:p>
            <a:r>
              <a:rPr lang="it-IT" sz="1400">
                <a:solidFill>
                  <a:srgbClr val="FF0000"/>
                </a:solidFill>
                <a:latin typeface="Times New Roman"/>
                <a:ea typeface="Calibri"/>
                <a:cs typeface="Calibri"/>
              </a:rPr>
              <a:t>2.      Inoltre , abbiamo verificato che sia sul Web Server che </a:t>
            </a:r>
            <a:r>
              <a:rPr lang="it-IT" sz="1400" err="1">
                <a:solidFill>
                  <a:srgbClr val="FF0000"/>
                </a:solidFill>
                <a:latin typeface="Times New Roman"/>
                <a:ea typeface="Calibri"/>
                <a:cs typeface="Calibri"/>
              </a:rPr>
              <a:t>sull'application</a:t>
            </a:r>
            <a:r>
              <a:rPr lang="it-IT" sz="1400">
                <a:solidFill>
                  <a:srgbClr val="FF0000"/>
                </a:solidFill>
                <a:latin typeface="Times New Roman"/>
                <a:ea typeface="Calibri"/>
                <a:cs typeface="Calibri"/>
              </a:rPr>
              <a:t> server, sono abilitati i metodi </a:t>
            </a:r>
            <a:r>
              <a:rPr lang="it-IT" sz="1400">
                <a:solidFill>
                  <a:schemeClr val="bg1"/>
                </a:solidFill>
                <a:latin typeface="Times New Roman"/>
                <a:ea typeface="Calibri"/>
                <a:cs typeface="Calibri"/>
              </a:rPr>
              <a:t>GET</a:t>
            </a:r>
            <a:r>
              <a:rPr lang="it-IT" sz="1400">
                <a:solidFill>
                  <a:srgbClr val="FF0000"/>
                </a:solidFill>
                <a:latin typeface="Times New Roman"/>
                <a:ea typeface="Calibri"/>
                <a:cs typeface="Calibri"/>
              </a:rPr>
              <a:t>, </a:t>
            </a:r>
            <a:r>
              <a:rPr lang="it-IT" sz="1400">
                <a:solidFill>
                  <a:schemeClr val="bg1"/>
                </a:solidFill>
                <a:latin typeface="Times New Roman"/>
                <a:ea typeface="Calibri"/>
                <a:cs typeface="Calibri"/>
              </a:rPr>
              <a:t>POST</a:t>
            </a:r>
            <a:r>
              <a:rPr lang="it-IT" sz="1400">
                <a:solidFill>
                  <a:srgbClr val="FF0000"/>
                </a:solidFill>
                <a:latin typeface="Times New Roman"/>
                <a:ea typeface="Calibri"/>
                <a:cs typeface="Calibri"/>
              </a:rPr>
              <a:t>, </a:t>
            </a:r>
            <a:r>
              <a:rPr lang="it-IT" sz="1400">
                <a:solidFill>
                  <a:schemeClr val="bg1"/>
                </a:solidFill>
                <a:latin typeface="Times New Roman"/>
                <a:ea typeface="Calibri"/>
                <a:cs typeface="Calibri"/>
              </a:rPr>
              <a:t>PUT</a:t>
            </a:r>
            <a:r>
              <a:rPr lang="it-IT" sz="1400">
                <a:solidFill>
                  <a:srgbClr val="FF0000"/>
                </a:solidFill>
                <a:latin typeface="Times New Roman"/>
                <a:ea typeface="Calibri"/>
                <a:cs typeface="Calibri"/>
              </a:rPr>
              <a:t> e </a:t>
            </a:r>
            <a:r>
              <a:rPr lang="it-IT" sz="1400">
                <a:solidFill>
                  <a:schemeClr val="bg1"/>
                </a:solidFill>
                <a:latin typeface="Times New Roman"/>
                <a:ea typeface="Calibri"/>
                <a:cs typeface="Calibri"/>
              </a:rPr>
              <a:t>DELETE</a:t>
            </a:r>
            <a:r>
              <a:rPr lang="it-IT" sz="1400">
                <a:solidFill>
                  <a:srgbClr val="FF0000"/>
                </a:solidFill>
                <a:latin typeface="Times New Roman"/>
                <a:ea typeface="Calibri"/>
                <a:cs typeface="Calibri"/>
              </a:rPr>
              <a:t>. </a:t>
            </a:r>
            <a:endParaRPr lang="it-IT">
              <a:solidFill>
                <a:srgbClr val="000000"/>
              </a:solidFill>
              <a:latin typeface="Times New Roman"/>
              <a:ea typeface="Calibri"/>
              <a:cs typeface="Calibri"/>
            </a:endParaRPr>
          </a:p>
          <a:p>
            <a:r>
              <a:rPr lang="it-IT" sz="1400">
                <a:solidFill>
                  <a:srgbClr val="FF0000"/>
                </a:solidFill>
                <a:latin typeface="Times New Roman"/>
                <a:ea typeface="Calibri"/>
                <a:cs typeface="Calibri"/>
              </a:rPr>
              <a:t>Questo può rendere il sistema più vulnerabile a possibili attacchi, in quanto un attaccante potrebbe sfruttare questi metodi per manipolare i dati e compromettere la sicurezza del sistema.</a:t>
            </a:r>
            <a:endParaRPr lang="it-IT">
              <a:latin typeface="Times New Roman"/>
              <a:ea typeface="Calibri"/>
              <a:cs typeface="Calibri"/>
            </a:endParaRPr>
          </a:p>
          <a:p>
            <a:endParaRPr lang="it-IT" sz="1400">
              <a:solidFill>
                <a:srgbClr val="FF0000"/>
              </a:solidFill>
              <a:latin typeface="Times New Roman"/>
              <a:ea typeface="Calibri"/>
              <a:cs typeface="Calibri"/>
            </a:endParaRPr>
          </a:p>
          <a:p>
            <a:endParaRPr lang="it-IT" sz="1400">
              <a:solidFill>
                <a:srgbClr val="FF0000"/>
              </a:solidFill>
              <a:latin typeface="Times New Roman"/>
              <a:ea typeface="Calibri"/>
              <a:cs typeface="Calibri"/>
            </a:endParaRPr>
          </a:p>
          <a:p>
            <a:r>
              <a:rPr lang="it-IT" sz="1400">
                <a:solidFill>
                  <a:srgbClr val="FF0000"/>
                </a:solidFill>
                <a:latin typeface="Times New Roman"/>
                <a:ea typeface="Calibri"/>
                <a:cs typeface="Calibri"/>
              </a:rPr>
              <a:t>3.      Durante il test di robustezza della pagina di login, abbiamo riscontrato un estrema vulnerabilità agli attacchi di tipo brute force. </a:t>
            </a:r>
          </a:p>
          <a:p>
            <a:r>
              <a:rPr lang="it-IT" sz="1400">
                <a:solidFill>
                  <a:srgbClr val="FF0000"/>
                </a:solidFill>
                <a:latin typeface="Times New Roman"/>
                <a:ea typeface="Calibri"/>
                <a:cs typeface="Calibri"/>
              </a:rPr>
              <a:t>Infatti siamo riusciti con successo, a penetrare nel sistema anche impostando il livello di sicurezza su "high".</a:t>
            </a:r>
            <a:endParaRPr lang="it-IT"/>
          </a:p>
          <a:p>
            <a:endParaRPr lang="it-IT" sz="1400">
              <a:solidFill>
                <a:srgbClr val="FF0000"/>
              </a:solidFill>
              <a:latin typeface="Times New Roman"/>
              <a:ea typeface="Calibri"/>
              <a:cs typeface="Calibri"/>
            </a:endParaRPr>
          </a:p>
          <a:p>
            <a:endParaRPr lang="it-IT" sz="1400">
              <a:solidFill>
                <a:srgbClr val="FF0000"/>
              </a:solidFill>
              <a:latin typeface="Times New Roman"/>
              <a:ea typeface="Calibri"/>
              <a:cs typeface="Calibri"/>
            </a:endParaRPr>
          </a:p>
          <a:p>
            <a:pPr algn="ctr"/>
            <a:r>
              <a:rPr lang="it-IT" sz="1400">
                <a:solidFill>
                  <a:schemeClr val="bg1"/>
                </a:solidFill>
                <a:latin typeface="Times New Roman"/>
                <a:ea typeface="Calibri"/>
                <a:cs typeface="Calibri"/>
              </a:rPr>
              <a:t>Tutti questi risultati evidenziano potenziali vulnerabilità e rischi per la sicurezza del sistema. </a:t>
            </a:r>
          </a:p>
          <a:p>
            <a:pPr algn="ctr"/>
            <a:r>
              <a:rPr lang="it-IT" sz="1400">
                <a:solidFill>
                  <a:schemeClr val="bg1"/>
                </a:solidFill>
                <a:latin typeface="Times New Roman"/>
                <a:ea typeface="Calibri"/>
                <a:cs typeface="Calibri"/>
              </a:rPr>
              <a:t>Pertanto, è fondamentale adottare misure correttive per garantire la sicurezza dei dati e delle informazioni sensibili contenute nel sistema.</a:t>
            </a:r>
            <a:endParaRPr lang="it-IT">
              <a:solidFill>
                <a:schemeClr val="bg1"/>
              </a:solidFill>
              <a:cs typeface="Calibri"/>
            </a:endParaRPr>
          </a:p>
        </p:txBody>
      </p:sp>
    </p:spTree>
    <p:extLst>
      <p:ext uri="{BB962C8B-B14F-4D97-AF65-F5344CB8AC3E}">
        <p14:creationId xmlns:p14="http://schemas.microsoft.com/office/powerpoint/2010/main" val="32560414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descr="Attacchi di forza bruta: protezione della password">
            <a:extLst>
              <a:ext uri="{FF2B5EF4-FFF2-40B4-BE49-F238E27FC236}">
                <a16:creationId xmlns:a16="http://schemas.microsoft.com/office/drawing/2014/main" id="{3A669340-CF6A-CA2B-3892-4032C55D74E7}"/>
              </a:ext>
            </a:extLst>
          </p:cNvPr>
          <p:cNvPicPr>
            <a:picLocks noChangeAspect="1"/>
          </p:cNvPicPr>
          <p:nvPr/>
        </p:nvPicPr>
        <p:blipFill>
          <a:blip r:embed="rId3">
            <a:alphaModFix amt="49000"/>
          </a:blip>
          <a:stretch>
            <a:fillRect/>
          </a:stretch>
        </p:blipFill>
        <p:spPr>
          <a:xfrm>
            <a:off x="2228649" y="249544"/>
            <a:ext cx="4430526" cy="2051937"/>
          </a:xfrm>
          <a:prstGeom prst="rect">
            <a:avLst/>
          </a:prstGeom>
        </p:spPr>
      </p:pic>
      <p:sp>
        <p:nvSpPr>
          <p:cNvPr id="5" name="Rettangolo 4">
            <a:extLst>
              <a:ext uri="{FF2B5EF4-FFF2-40B4-BE49-F238E27FC236}">
                <a16:creationId xmlns:a16="http://schemas.microsoft.com/office/drawing/2014/main" id="{C80227B8-A24C-8C29-034A-D7700B887685}"/>
              </a:ext>
              <a:ext uri="{C183D7F6-B498-43B3-948B-1728B52AA6E4}">
                <adec:decorative xmlns:adec="http://schemas.microsoft.com/office/drawing/2017/decorative" val="1"/>
              </a:ext>
            </a:extLst>
          </p:cNvPr>
          <p:cNvSpPr/>
          <p:nvPr/>
        </p:nvSpPr>
        <p:spPr>
          <a:xfrm>
            <a:off x="357" y="9195639"/>
            <a:ext cx="6858000" cy="707885"/>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it-IT"/>
            </a:defPPr>
          </a:lstStyle>
          <a:p>
            <a:pPr algn="ctr" rtl="0"/>
            <a:endParaRPr lang="it-IT" sz="1013"/>
          </a:p>
        </p:txBody>
      </p:sp>
      <p:sp>
        <p:nvSpPr>
          <p:cNvPr id="7" name="CasellaDiTesto 6">
            <a:extLst>
              <a:ext uri="{FF2B5EF4-FFF2-40B4-BE49-F238E27FC236}">
                <a16:creationId xmlns:a16="http://schemas.microsoft.com/office/drawing/2014/main" id="{2CE45389-0571-E705-F86D-D68B620AE79D}"/>
              </a:ext>
            </a:extLst>
          </p:cNvPr>
          <p:cNvSpPr txBox="1"/>
          <p:nvPr/>
        </p:nvSpPr>
        <p:spPr>
          <a:xfrm>
            <a:off x="-155474" y="9371629"/>
            <a:ext cx="7163452" cy="9941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lnSpc>
                <a:spcPct val="90000"/>
              </a:lnSpc>
              <a:spcBef>
                <a:spcPts val="563"/>
              </a:spcBef>
              <a:spcAft>
                <a:spcPts val="563"/>
              </a:spcAft>
            </a:pPr>
            <a:r>
              <a:rPr lang="it-IT" sz="2400" cap="all">
                <a:solidFill>
                  <a:schemeClr val="bg1"/>
                </a:solidFill>
                <a:latin typeface="Times New Roman"/>
              </a:rPr>
              <a:t>5 - RISULTATI </a:t>
            </a:r>
            <a:r>
              <a:rPr lang="it-IT" sz="2400" cap="all" err="1">
                <a:solidFill>
                  <a:schemeClr val="bg1"/>
                </a:solidFill>
                <a:latin typeface="Times New Roman"/>
              </a:rPr>
              <a:t>ASSESsMENT</a:t>
            </a:r>
            <a:r>
              <a:rPr lang="it-IT" sz="2400" cap="all">
                <a:solidFill>
                  <a:schemeClr val="bg1"/>
                </a:solidFill>
                <a:latin typeface="Times New Roman"/>
              </a:rPr>
              <a:t>  E SUGGERIMENTI</a:t>
            </a:r>
            <a:endParaRPr lang="en-US" sz="2400" cap="all">
              <a:solidFill>
                <a:schemeClr val="bg1"/>
              </a:solidFill>
              <a:latin typeface="Times New Roman"/>
              <a:cs typeface="Times New Roman"/>
            </a:endParaRPr>
          </a:p>
          <a:p>
            <a:endParaRPr lang="it-IT" sz="3200" cap="all">
              <a:latin typeface="Times New Roman"/>
              <a:cs typeface="Times New Roman"/>
            </a:endParaRPr>
          </a:p>
        </p:txBody>
      </p:sp>
      <p:sp>
        <p:nvSpPr>
          <p:cNvPr id="11" name="Sottotitolo 11">
            <a:extLst>
              <a:ext uri="{FF2B5EF4-FFF2-40B4-BE49-F238E27FC236}">
                <a16:creationId xmlns:a16="http://schemas.microsoft.com/office/drawing/2014/main" id="{C23A94FA-9F79-8E78-8F40-A97EC59E67FC}"/>
              </a:ext>
            </a:extLst>
          </p:cNvPr>
          <p:cNvSpPr txBox="1">
            <a:spLocks/>
          </p:cNvSpPr>
          <p:nvPr/>
        </p:nvSpPr>
        <p:spPr>
          <a:xfrm rot="10800000">
            <a:off x="4381" y="252141"/>
            <a:ext cx="2602950" cy="441081"/>
          </a:xfrm>
          <a:prstGeom prst="rect">
            <a:avLst/>
          </a:prstGeom>
          <a:gradFill>
            <a:gsLst>
              <a:gs pos="0">
                <a:schemeClr val="accent5"/>
              </a:gs>
              <a:gs pos="100000">
                <a:schemeClr val="accent2">
                  <a:lumMod val="97000"/>
                  <a:lumOff val="3000"/>
                </a:schemeClr>
              </a:gs>
              <a:gs pos="50000">
                <a:schemeClr val="accent1"/>
              </a:gs>
            </a:gsLst>
            <a:path path="circle">
              <a:fillToRect l="100000" t="100000"/>
            </a:path>
          </a:gradFill>
        </p:spPr>
        <p:txBody>
          <a:bodyPr vert="horz" lIns="91440" tIns="45720" rIns="91440" bIns="45720" rtlCol="0" anchor="ctr">
            <a:noAutofit/>
          </a:bodyPr>
          <a:lstStyle>
            <a:defPPr>
              <a:defRPr lang="it-IT"/>
            </a:defPPr>
            <a:lvl1pPr marL="0" indent="0" algn="ctr" defTabSz="914400" rtl="0" eaLnBrk="1" latinLnBrk="0" hangingPunct="1">
              <a:lnSpc>
                <a:spcPct val="90000"/>
              </a:lnSpc>
              <a:spcBef>
                <a:spcPts val="1000"/>
              </a:spcBef>
              <a:buFont typeface="Arial" panose="020B0604020202020204" pitchFamily="34" charset="0"/>
              <a:buNone/>
              <a:defRPr lang="it-IT" sz="1350" kern="1200" cap="all" spc="169" baseline="0">
                <a:solidFill>
                  <a:schemeClr val="bg1"/>
                </a:solidFill>
                <a:latin typeface="+mn-lt"/>
                <a:ea typeface="+mn-ea"/>
                <a:cs typeface="+mn-cs"/>
              </a:defRPr>
            </a:lvl1pPr>
            <a:lvl2pPr marL="257175" indent="0" algn="ctr" defTabSz="914400" rtl="0" eaLnBrk="1" latinLnBrk="0" hangingPunct="1">
              <a:lnSpc>
                <a:spcPct val="90000"/>
              </a:lnSpc>
              <a:spcBef>
                <a:spcPts val="500"/>
              </a:spcBef>
              <a:buFont typeface="Arial" panose="020B0604020202020204" pitchFamily="34" charset="0"/>
              <a:buNone/>
              <a:defRPr lang="it-IT" sz="1125" kern="1200">
                <a:solidFill>
                  <a:schemeClr val="tx1"/>
                </a:solidFill>
                <a:latin typeface="+mn-lt"/>
                <a:ea typeface="+mn-ea"/>
                <a:cs typeface="+mn-cs"/>
              </a:defRPr>
            </a:lvl2pPr>
            <a:lvl3pPr marL="514350" indent="0" algn="ctr" defTabSz="914400" rtl="0" eaLnBrk="1" latinLnBrk="0" hangingPunct="1">
              <a:lnSpc>
                <a:spcPct val="90000"/>
              </a:lnSpc>
              <a:spcBef>
                <a:spcPts val="500"/>
              </a:spcBef>
              <a:buFont typeface="Arial" panose="020B0604020202020204" pitchFamily="34" charset="0"/>
              <a:buNone/>
              <a:defRPr lang="it-IT" sz="1013" kern="1200">
                <a:solidFill>
                  <a:schemeClr val="tx1"/>
                </a:solidFill>
                <a:latin typeface="+mn-lt"/>
                <a:ea typeface="+mn-ea"/>
                <a:cs typeface="+mn-cs"/>
              </a:defRPr>
            </a:lvl3pPr>
            <a:lvl4pPr marL="771525" indent="0" algn="ctr" defTabSz="914400" rtl="0" eaLnBrk="1" latinLnBrk="0" hangingPunct="1">
              <a:lnSpc>
                <a:spcPct val="90000"/>
              </a:lnSpc>
              <a:spcBef>
                <a:spcPts val="500"/>
              </a:spcBef>
              <a:buFont typeface="Arial" panose="020B0604020202020204" pitchFamily="34" charset="0"/>
              <a:buNone/>
              <a:defRPr lang="it-IT" sz="900" kern="1200">
                <a:solidFill>
                  <a:schemeClr val="tx1"/>
                </a:solidFill>
                <a:latin typeface="+mn-lt"/>
                <a:ea typeface="+mn-ea"/>
                <a:cs typeface="+mn-cs"/>
              </a:defRPr>
            </a:lvl4pPr>
            <a:lvl5pPr marL="1028700" indent="0" algn="ctr" defTabSz="914400" rtl="0" eaLnBrk="1" latinLnBrk="0" hangingPunct="1">
              <a:lnSpc>
                <a:spcPct val="90000"/>
              </a:lnSpc>
              <a:spcBef>
                <a:spcPts val="500"/>
              </a:spcBef>
              <a:buFont typeface="Arial" panose="020B0604020202020204" pitchFamily="34" charset="0"/>
              <a:buNone/>
              <a:defRPr lang="it-IT" sz="900" kern="1200">
                <a:solidFill>
                  <a:schemeClr val="tx1"/>
                </a:solidFill>
                <a:latin typeface="+mn-lt"/>
                <a:ea typeface="+mn-ea"/>
                <a:cs typeface="+mn-cs"/>
              </a:defRPr>
            </a:lvl5pPr>
            <a:lvl6pPr marL="1285875" indent="0" algn="ctr" defTabSz="914400" rtl="0" eaLnBrk="1" latinLnBrk="0" hangingPunct="1">
              <a:lnSpc>
                <a:spcPct val="90000"/>
              </a:lnSpc>
              <a:spcBef>
                <a:spcPts val="500"/>
              </a:spcBef>
              <a:buFont typeface="Arial" panose="020B0604020202020204" pitchFamily="34" charset="0"/>
              <a:buNone/>
              <a:defRPr lang="it-IT" sz="900" kern="1200">
                <a:solidFill>
                  <a:schemeClr val="tx1"/>
                </a:solidFill>
                <a:latin typeface="+mn-lt"/>
                <a:ea typeface="+mn-ea"/>
                <a:cs typeface="+mn-cs"/>
              </a:defRPr>
            </a:lvl6pPr>
            <a:lvl7pPr marL="1543050" indent="0" algn="ctr" defTabSz="914400" rtl="0" eaLnBrk="1" latinLnBrk="0" hangingPunct="1">
              <a:lnSpc>
                <a:spcPct val="90000"/>
              </a:lnSpc>
              <a:spcBef>
                <a:spcPts val="500"/>
              </a:spcBef>
              <a:buFont typeface="Arial" panose="020B0604020202020204" pitchFamily="34" charset="0"/>
              <a:buNone/>
              <a:defRPr lang="it-IT" sz="900" kern="1200">
                <a:solidFill>
                  <a:schemeClr val="tx1"/>
                </a:solidFill>
                <a:latin typeface="+mn-lt"/>
                <a:ea typeface="+mn-ea"/>
                <a:cs typeface="+mn-cs"/>
              </a:defRPr>
            </a:lvl7pPr>
            <a:lvl8pPr marL="1800225" indent="0" algn="ctr" defTabSz="914400" rtl="0" eaLnBrk="1" latinLnBrk="0" hangingPunct="1">
              <a:lnSpc>
                <a:spcPct val="90000"/>
              </a:lnSpc>
              <a:spcBef>
                <a:spcPts val="500"/>
              </a:spcBef>
              <a:buFont typeface="Arial" panose="020B0604020202020204" pitchFamily="34" charset="0"/>
              <a:buNone/>
              <a:defRPr lang="it-IT" sz="900" kern="1200">
                <a:solidFill>
                  <a:schemeClr val="tx1"/>
                </a:solidFill>
                <a:latin typeface="+mn-lt"/>
                <a:ea typeface="+mn-ea"/>
                <a:cs typeface="+mn-cs"/>
              </a:defRPr>
            </a:lvl8pPr>
            <a:lvl9pPr marL="2057400" indent="0" algn="ctr" defTabSz="914400" rtl="0" eaLnBrk="1" latinLnBrk="0" hangingPunct="1">
              <a:lnSpc>
                <a:spcPct val="90000"/>
              </a:lnSpc>
              <a:spcBef>
                <a:spcPts val="500"/>
              </a:spcBef>
              <a:buFont typeface="Arial" panose="020B0604020202020204" pitchFamily="34" charset="0"/>
              <a:buNone/>
              <a:defRPr lang="it-IT" sz="900" kern="1200">
                <a:solidFill>
                  <a:schemeClr val="tx1"/>
                </a:solidFill>
                <a:latin typeface="+mn-lt"/>
                <a:ea typeface="+mn-ea"/>
                <a:cs typeface="+mn-cs"/>
              </a:defRPr>
            </a:lvl9pPr>
          </a:lstStyle>
          <a:p>
            <a:endParaRPr lang="en-US">
              <a:ea typeface="Calibri"/>
              <a:cs typeface="Calibri"/>
            </a:endParaRPr>
          </a:p>
        </p:txBody>
      </p:sp>
      <p:sp>
        <p:nvSpPr>
          <p:cNvPr id="2" name="CasellaDiTesto 2">
            <a:extLst>
              <a:ext uri="{FF2B5EF4-FFF2-40B4-BE49-F238E27FC236}">
                <a16:creationId xmlns:a16="http://schemas.microsoft.com/office/drawing/2014/main" id="{4397991C-C505-F875-7BF9-EFE1AACC8990}"/>
              </a:ext>
            </a:extLst>
          </p:cNvPr>
          <p:cNvSpPr txBox="1"/>
          <p:nvPr/>
        </p:nvSpPr>
        <p:spPr>
          <a:xfrm>
            <a:off x="617748" y="892957"/>
            <a:ext cx="5842000" cy="190821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it-IT" sz="1400">
                <a:solidFill>
                  <a:schemeClr val="bg1"/>
                </a:solidFill>
                <a:latin typeface="Helvetica"/>
                <a:ea typeface="+mn-lt"/>
                <a:cs typeface="Helvetica"/>
              </a:rPr>
              <a:t>L’essenza degli </a:t>
            </a:r>
            <a:r>
              <a:rPr lang="it-IT" sz="1400" i="1">
                <a:solidFill>
                  <a:schemeClr val="bg1"/>
                </a:solidFill>
                <a:latin typeface="Helvetica"/>
                <a:ea typeface="+mn-lt"/>
                <a:cs typeface="Helvetica"/>
              </a:rPr>
              <a:t>attacchi brute force</a:t>
            </a:r>
            <a:r>
              <a:rPr lang="it-IT" sz="1400">
                <a:solidFill>
                  <a:schemeClr val="bg1"/>
                </a:solidFill>
                <a:latin typeface="Helvetica"/>
                <a:ea typeface="+mn-lt"/>
                <a:cs typeface="Helvetica"/>
              </a:rPr>
              <a:t> è “indovinare” le credenziali della vittima, provando ogni possibile combinazione finché non viene trovata una corrispondenza. Tuttavia, i criminali sfruttano una moltitudine di strategie per ottenere migliori risultati. È fondamentale per le organizzazioni, conoscere ogni tipo di attacco brute force per mettere in atto le opportune strategie di difesa.</a:t>
            </a:r>
            <a:endParaRPr lang="en-US" sz="1400">
              <a:solidFill>
                <a:schemeClr val="bg1"/>
              </a:solidFill>
              <a:latin typeface="Helvetica"/>
              <a:ea typeface="+mn-lt"/>
              <a:cs typeface="Helvetica"/>
            </a:endParaRPr>
          </a:p>
          <a:p>
            <a:pPr algn="ctr"/>
            <a:endParaRPr lang="it-IT">
              <a:solidFill>
                <a:srgbClr val="FF0000"/>
              </a:solidFill>
              <a:latin typeface="Helvetica"/>
              <a:ea typeface="Calibri"/>
              <a:cs typeface="Helvetica"/>
            </a:endParaRPr>
          </a:p>
          <a:p>
            <a:pPr algn="ctr"/>
            <a:r>
              <a:rPr lang="it-IT" sz="1600">
                <a:solidFill>
                  <a:srgbClr val="FF0000"/>
                </a:solidFill>
                <a:latin typeface="Helvetica"/>
                <a:ea typeface="Calibri"/>
                <a:cs typeface="Helvetica"/>
              </a:rPr>
              <a:t>Alcuni tipi di attacchi brute force includono:</a:t>
            </a:r>
            <a:endParaRPr lang="it-IT" sz="1600">
              <a:solidFill>
                <a:srgbClr val="FF0000"/>
              </a:solidFill>
              <a:ea typeface="Calibri"/>
              <a:cs typeface="Calibri"/>
            </a:endParaRPr>
          </a:p>
        </p:txBody>
      </p:sp>
      <p:sp>
        <p:nvSpPr>
          <p:cNvPr id="4" name="CasellaDiTesto 6">
            <a:extLst>
              <a:ext uri="{FF2B5EF4-FFF2-40B4-BE49-F238E27FC236}">
                <a16:creationId xmlns:a16="http://schemas.microsoft.com/office/drawing/2014/main" id="{79107D5F-56CB-06CA-27CA-0D2A66FDF981}"/>
              </a:ext>
            </a:extLst>
          </p:cNvPr>
          <p:cNvSpPr txBox="1"/>
          <p:nvPr/>
        </p:nvSpPr>
        <p:spPr>
          <a:xfrm>
            <a:off x="-2274722" y="251308"/>
            <a:ext cx="7163452" cy="9941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lnSpc>
                <a:spcPct val="90000"/>
              </a:lnSpc>
              <a:spcBef>
                <a:spcPts val="563"/>
              </a:spcBef>
              <a:spcAft>
                <a:spcPts val="563"/>
              </a:spcAft>
            </a:pPr>
            <a:r>
              <a:rPr lang="it-IT" sz="2400" cap="all">
                <a:solidFill>
                  <a:schemeClr val="bg1"/>
                </a:solidFill>
                <a:latin typeface="Times New Roman"/>
                <a:cs typeface="Times New Roman"/>
              </a:rPr>
              <a:t>RISULTATI</a:t>
            </a:r>
          </a:p>
          <a:p>
            <a:endParaRPr lang="it-IT" sz="3200" cap="all">
              <a:latin typeface="Times New Roman"/>
              <a:cs typeface="Times New Roman"/>
            </a:endParaRPr>
          </a:p>
        </p:txBody>
      </p:sp>
      <p:sp>
        <p:nvSpPr>
          <p:cNvPr id="6" name="Sottotitolo 11">
            <a:extLst>
              <a:ext uri="{FF2B5EF4-FFF2-40B4-BE49-F238E27FC236}">
                <a16:creationId xmlns:a16="http://schemas.microsoft.com/office/drawing/2014/main" id="{C23A94FA-9F79-8E78-8F40-A97EC59E67FC}"/>
              </a:ext>
            </a:extLst>
          </p:cNvPr>
          <p:cNvSpPr txBox="1">
            <a:spLocks/>
          </p:cNvSpPr>
          <p:nvPr/>
        </p:nvSpPr>
        <p:spPr>
          <a:xfrm>
            <a:off x="2225368" y="3969920"/>
            <a:ext cx="2334287" cy="73144"/>
          </a:xfrm>
          <a:prstGeom prst="rect">
            <a:avLst/>
          </a:prstGeom>
          <a:gradFill>
            <a:gsLst>
              <a:gs pos="0">
                <a:schemeClr val="accent5"/>
              </a:gs>
              <a:gs pos="100000">
                <a:schemeClr val="accent2">
                  <a:lumMod val="97000"/>
                  <a:lumOff val="3000"/>
                </a:schemeClr>
              </a:gs>
              <a:gs pos="50000">
                <a:schemeClr val="accent1"/>
              </a:gs>
            </a:gsLst>
            <a:path path="circle">
              <a:fillToRect l="100000" t="100000"/>
            </a:path>
          </a:gradFill>
        </p:spPr>
        <p:txBody>
          <a:bodyPr vert="horz" lIns="91440" tIns="45720" rIns="91440" bIns="45720" rtlCol="0" anchor="ctr">
            <a:noAutofit/>
          </a:bodyPr>
          <a:lstStyle>
            <a:defPPr rtl="0">
              <a:defRPr lang="it-IT"/>
            </a:defPPr>
            <a:lvl1pPr marL="0" algn="l" defTabSz="914400" rtl="0" eaLnBrk="1" latinLnBrk="0" hangingPunct="1">
              <a:defRPr lang="it-IT" sz="1800" kern="1200">
                <a:solidFill>
                  <a:schemeClr val="tx1"/>
                </a:solidFill>
                <a:latin typeface="+mn-lt"/>
                <a:ea typeface="+mn-ea"/>
                <a:cs typeface="+mn-cs"/>
              </a:defRPr>
            </a:lvl1pPr>
            <a:lvl2pPr marL="457200" algn="l" defTabSz="914400" rtl="0" eaLnBrk="1" latinLnBrk="0" hangingPunct="1">
              <a:defRPr lang="it-IT" sz="1800" kern="1200">
                <a:solidFill>
                  <a:schemeClr val="tx1"/>
                </a:solidFill>
                <a:latin typeface="+mn-lt"/>
                <a:ea typeface="+mn-ea"/>
                <a:cs typeface="+mn-cs"/>
              </a:defRPr>
            </a:lvl2pPr>
            <a:lvl3pPr marL="914400" algn="l" defTabSz="914400" rtl="0" eaLnBrk="1" latinLnBrk="0" hangingPunct="1">
              <a:defRPr lang="it-IT" sz="1800" kern="1200">
                <a:solidFill>
                  <a:schemeClr val="tx1"/>
                </a:solidFill>
                <a:latin typeface="+mn-lt"/>
                <a:ea typeface="+mn-ea"/>
                <a:cs typeface="+mn-cs"/>
              </a:defRPr>
            </a:lvl3pPr>
            <a:lvl4pPr marL="1371600" algn="l" defTabSz="914400" rtl="0" eaLnBrk="1" latinLnBrk="0" hangingPunct="1">
              <a:defRPr lang="it-IT" sz="1800" kern="1200">
                <a:solidFill>
                  <a:schemeClr val="tx1"/>
                </a:solidFill>
                <a:latin typeface="+mn-lt"/>
                <a:ea typeface="+mn-ea"/>
                <a:cs typeface="+mn-cs"/>
              </a:defRPr>
            </a:lvl4pPr>
            <a:lvl5pPr marL="1828800" algn="l" defTabSz="914400" rtl="0" eaLnBrk="1" latinLnBrk="0" hangingPunct="1">
              <a:defRPr lang="it-IT" sz="1800" kern="1200">
                <a:solidFill>
                  <a:schemeClr val="tx1"/>
                </a:solidFill>
                <a:latin typeface="+mn-lt"/>
                <a:ea typeface="+mn-ea"/>
                <a:cs typeface="+mn-cs"/>
              </a:defRPr>
            </a:lvl5pPr>
            <a:lvl6pPr marL="2286000" algn="l" defTabSz="914400" rtl="0" eaLnBrk="1" latinLnBrk="0" hangingPunct="1">
              <a:defRPr lang="it-IT" sz="1800" kern="1200">
                <a:solidFill>
                  <a:schemeClr val="tx1"/>
                </a:solidFill>
                <a:latin typeface="+mn-lt"/>
                <a:ea typeface="+mn-ea"/>
                <a:cs typeface="+mn-cs"/>
              </a:defRPr>
            </a:lvl6pPr>
            <a:lvl7pPr marL="2743200" algn="l" defTabSz="914400" rtl="0" eaLnBrk="1" latinLnBrk="0" hangingPunct="1">
              <a:defRPr lang="it-IT" sz="1800" kern="1200">
                <a:solidFill>
                  <a:schemeClr val="tx1"/>
                </a:solidFill>
                <a:latin typeface="+mn-lt"/>
                <a:ea typeface="+mn-ea"/>
                <a:cs typeface="+mn-cs"/>
              </a:defRPr>
            </a:lvl7pPr>
            <a:lvl8pPr marL="3200400" algn="l" defTabSz="914400" rtl="0" eaLnBrk="1" latinLnBrk="0" hangingPunct="1">
              <a:defRPr lang="it-IT" sz="1800" kern="1200">
                <a:solidFill>
                  <a:schemeClr val="tx1"/>
                </a:solidFill>
                <a:latin typeface="+mn-lt"/>
                <a:ea typeface="+mn-ea"/>
                <a:cs typeface="+mn-cs"/>
              </a:defRPr>
            </a:lvl8pPr>
            <a:lvl9pPr marL="3657600" algn="l" defTabSz="914400" rtl="0" eaLnBrk="1" latinLnBrk="0" hangingPunct="1">
              <a:defRPr lang="it-IT" sz="1800" kern="1200">
                <a:solidFill>
                  <a:schemeClr val="tx1"/>
                </a:solidFill>
                <a:latin typeface="+mn-lt"/>
                <a:ea typeface="+mn-ea"/>
                <a:cs typeface="+mn-cs"/>
              </a:defRPr>
            </a:lvl9pPr>
          </a:lstStyle>
          <a:p>
            <a:endParaRPr lang="en-US">
              <a:ea typeface="Calibri"/>
              <a:cs typeface="Calibri"/>
            </a:endParaRPr>
          </a:p>
        </p:txBody>
      </p:sp>
      <p:sp>
        <p:nvSpPr>
          <p:cNvPr id="8" name="Sottotitolo 11">
            <a:extLst>
              <a:ext uri="{FF2B5EF4-FFF2-40B4-BE49-F238E27FC236}">
                <a16:creationId xmlns:a16="http://schemas.microsoft.com/office/drawing/2014/main" id="{164CB71B-5233-A9DB-5324-494EB04D2402}"/>
              </a:ext>
            </a:extLst>
          </p:cNvPr>
          <p:cNvSpPr txBox="1">
            <a:spLocks/>
          </p:cNvSpPr>
          <p:nvPr/>
        </p:nvSpPr>
        <p:spPr>
          <a:xfrm rot="10800000">
            <a:off x="2213752" y="4915047"/>
            <a:ext cx="2334287" cy="73144"/>
          </a:xfrm>
          <a:prstGeom prst="rect">
            <a:avLst/>
          </a:prstGeom>
          <a:gradFill>
            <a:gsLst>
              <a:gs pos="0">
                <a:schemeClr val="accent5"/>
              </a:gs>
              <a:gs pos="100000">
                <a:schemeClr val="accent2">
                  <a:lumMod val="97000"/>
                  <a:lumOff val="3000"/>
                </a:schemeClr>
              </a:gs>
              <a:gs pos="50000">
                <a:schemeClr val="accent1"/>
              </a:gs>
            </a:gsLst>
            <a:path path="circle">
              <a:fillToRect l="100000" t="100000"/>
            </a:path>
          </a:gradFill>
        </p:spPr>
        <p:txBody>
          <a:bodyPr vert="horz" lIns="91440" tIns="45720" rIns="91440" bIns="45720" rtlCol="0" anchor="ctr">
            <a:noAutofit/>
          </a:bodyPr>
          <a:lstStyle>
            <a:defPPr rtl="0">
              <a:defRPr lang="it-IT"/>
            </a:defPPr>
            <a:lvl1pPr marL="0" algn="l" defTabSz="914400" rtl="0" eaLnBrk="1" latinLnBrk="0" hangingPunct="1">
              <a:defRPr lang="it-IT" sz="1800" kern="1200">
                <a:solidFill>
                  <a:schemeClr val="tx1"/>
                </a:solidFill>
                <a:latin typeface="+mn-lt"/>
                <a:ea typeface="+mn-ea"/>
                <a:cs typeface="+mn-cs"/>
              </a:defRPr>
            </a:lvl1pPr>
            <a:lvl2pPr marL="457200" algn="l" defTabSz="914400" rtl="0" eaLnBrk="1" latinLnBrk="0" hangingPunct="1">
              <a:defRPr lang="it-IT" sz="1800" kern="1200">
                <a:solidFill>
                  <a:schemeClr val="tx1"/>
                </a:solidFill>
                <a:latin typeface="+mn-lt"/>
                <a:ea typeface="+mn-ea"/>
                <a:cs typeface="+mn-cs"/>
              </a:defRPr>
            </a:lvl2pPr>
            <a:lvl3pPr marL="914400" algn="l" defTabSz="914400" rtl="0" eaLnBrk="1" latinLnBrk="0" hangingPunct="1">
              <a:defRPr lang="it-IT" sz="1800" kern="1200">
                <a:solidFill>
                  <a:schemeClr val="tx1"/>
                </a:solidFill>
                <a:latin typeface="+mn-lt"/>
                <a:ea typeface="+mn-ea"/>
                <a:cs typeface="+mn-cs"/>
              </a:defRPr>
            </a:lvl3pPr>
            <a:lvl4pPr marL="1371600" algn="l" defTabSz="914400" rtl="0" eaLnBrk="1" latinLnBrk="0" hangingPunct="1">
              <a:defRPr lang="it-IT" sz="1800" kern="1200">
                <a:solidFill>
                  <a:schemeClr val="tx1"/>
                </a:solidFill>
                <a:latin typeface="+mn-lt"/>
                <a:ea typeface="+mn-ea"/>
                <a:cs typeface="+mn-cs"/>
              </a:defRPr>
            </a:lvl4pPr>
            <a:lvl5pPr marL="1828800" algn="l" defTabSz="914400" rtl="0" eaLnBrk="1" latinLnBrk="0" hangingPunct="1">
              <a:defRPr lang="it-IT" sz="1800" kern="1200">
                <a:solidFill>
                  <a:schemeClr val="tx1"/>
                </a:solidFill>
                <a:latin typeface="+mn-lt"/>
                <a:ea typeface="+mn-ea"/>
                <a:cs typeface="+mn-cs"/>
              </a:defRPr>
            </a:lvl5pPr>
            <a:lvl6pPr marL="2286000" algn="l" defTabSz="914400" rtl="0" eaLnBrk="1" latinLnBrk="0" hangingPunct="1">
              <a:defRPr lang="it-IT" sz="1800" kern="1200">
                <a:solidFill>
                  <a:schemeClr val="tx1"/>
                </a:solidFill>
                <a:latin typeface="+mn-lt"/>
                <a:ea typeface="+mn-ea"/>
                <a:cs typeface="+mn-cs"/>
              </a:defRPr>
            </a:lvl6pPr>
            <a:lvl7pPr marL="2743200" algn="l" defTabSz="914400" rtl="0" eaLnBrk="1" latinLnBrk="0" hangingPunct="1">
              <a:defRPr lang="it-IT" sz="1800" kern="1200">
                <a:solidFill>
                  <a:schemeClr val="tx1"/>
                </a:solidFill>
                <a:latin typeface="+mn-lt"/>
                <a:ea typeface="+mn-ea"/>
                <a:cs typeface="+mn-cs"/>
              </a:defRPr>
            </a:lvl7pPr>
            <a:lvl8pPr marL="3200400" algn="l" defTabSz="914400" rtl="0" eaLnBrk="1" latinLnBrk="0" hangingPunct="1">
              <a:defRPr lang="it-IT" sz="1800" kern="1200">
                <a:solidFill>
                  <a:schemeClr val="tx1"/>
                </a:solidFill>
                <a:latin typeface="+mn-lt"/>
                <a:ea typeface="+mn-ea"/>
                <a:cs typeface="+mn-cs"/>
              </a:defRPr>
            </a:lvl8pPr>
            <a:lvl9pPr marL="3657600" algn="l" defTabSz="914400" rtl="0" eaLnBrk="1" latinLnBrk="0" hangingPunct="1">
              <a:defRPr lang="it-IT" sz="1800" kern="1200">
                <a:solidFill>
                  <a:schemeClr val="tx1"/>
                </a:solidFill>
                <a:latin typeface="+mn-lt"/>
                <a:ea typeface="+mn-ea"/>
                <a:cs typeface="+mn-cs"/>
              </a:defRPr>
            </a:lvl9pPr>
          </a:lstStyle>
          <a:p>
            <a:endParaRPr lang="en-US">
              <a:ea typeface="Calibri"/>
              <a:cs typeface="Calibri"/>
            </a:endParaRPr>
          </a:p>
        </p:txBody>
      </p:sp>
      <p:sp>
        <p:nvSpPr>
          <p:cNvPr id="9" name="CasellaDiTesto 2">
            <a:extLst>
              <a:ext uri="{FF2B5EF4-FFF2-40B4-BE49-F238E27FC236}">
                <a16:creationId xmlns:a16="http://schemas.microsoft.com/office/drawing/2014/main" id="{352F1A60-E846-87B9-0521-B32756510A01}"/>
              </a:ext>
            </a:extLst>
          </p:cNvPr>
          <p:cNvSpPr txBox="1"/>
          <p:nvPr/>
        </p:nvSpPr>
        <p:spPr>
          <a:xfrm>
            <a:off x="501029" y="3055269"/>
            <a:ext cx="5842000"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it-IT" sz="1600" b="1">
                <a:solidFill>
                  <a:schemeClr val="bg1"/>
                </a:solidFill>
                <a:ea typeface="+mn-lt"/>
                <a:cs typeface="+mn-lt"/>
              </a:rPr>
              <a:t> </a:t>
            </a:r>
            <a:r>
              <a:rPr lang="it-IT" sz="1600" b="1">
                <a:solidFill>
                  <a:schemeClr val="bg1"/>
                </a:solidFill>
                <a:latin typeface="Calibri"/>
                <a:ea typeface="+mn-lt"/>
                <a:cs typeface="Calibri"/>
              </a:rPr>
              <a:t>1.  </a:t>
            </a:r>
            <a:r>
              <a:rPr lang="it-IT" sz="1400" b="1">
                <a:solidFill>
                  <a:schemeClr val="bg1"/>
                </a:solidFill>
                <a:latin typeface="Helvetica"/>
                <a:ea typeface="+mn-lt"/>
                <a:cs typeface="Helvetica"/>
              </a:rPr>
              <a:t>Attacchi brute force semplici: </a:t>
            </a:r>
            <a:r>
              <a:rPr lang="it-IT" sz="1200">
                <a:solidFill>
                  <a:srgbClr val="FF0000"/>
                </a:solidFill>
                <a:latin typeface="Helvetica"/>
                <a:ea typeface="+mn-lt"/>
                <a:cs typeface="Helvetica"/>
              </a:rPr>
              <a:t>I cybercriminali indovinano la password dell’utente, provando una combinazione di valori basati sulle informazioni conosciute riguardo la vittima. Può trattarsi ad esempio di informazioni trovate online o ottenute tramite attacchi di social engineering.</a:t>
            </a:r>
            <a:endParaRPr lang="it-IT" sz="1400">
              <a:solidFill>
                <a:srgbClr val="FF0000"/>
              </a:solidFill>
              <a:ea typeface="+mn-lt"/>
              <a:cs typeface="+mn-lt"/>
            </a:endParaRPr>
          </a:p>
          <a:p>
            <a:pPr algn="ctr"/>
            <a:endParaRPr lang="it-IT" sz="1400">
              <a:solidFill>
                <a:srgbClr val="616161"/>
              </a:solidFill>
              <a:ea typeface="+mn-lt"/>
              <a:cs typeface="+mn-lt"/>
            </a:endParaRPr>
          </a:p>
          <a:p>
            <a:pPr algn="ctr"/>
            <a:endParaRPr lang="it-IT" sz="1400">
              <a:solidFill>
                <a:schemeClr val="bg1"/>
              </a:solidFill>
              <a:ea typeface="Calibri"/>
              <a:cs typeface="Calibri"/>
            </a:endParaRPr>
          </a:p>
        </p:txBody>
      </p:sp>
      <p:sp>
        <p:nvSpPr>
          <p:cNvPr id="10" name="Sottotitolo 11">
            <a:extLst>
              <a:ext uri="{FF2B5EF4-FFF2-40B4-BE49-F238E27FC236}">
                <a16:creationId xmlns:a16="http://schemas.microsoft.com/office/drawing/2014/main" id="{8B74434B-C67E-A88D-3C26-4364288FD31C}"/>
              </a:ext>
            </a:extLst>
          </p:cNvPr>
          <p:cNvSpPr txBox="1">
            <a:spLocks/>
          </p:cNvSpPr>
          <p:nvPr/>
        </p:nvSpPr>
        <p:spPr>
          <a:xfrm>
            <a:off x="2229184" y="6281392"/>
            <a:ext cx="2334287" cy="73144"/>
          </a:xfrm>
          <a:prstGeom prst="rect">
            <a:avLst/>
          </a:prstGeom>
          <a:gradFill>
            <a:gsLst>
              <a:gs pos="0">
                <a:schemeClr val="accent5"/>
              </a:gs>
              <a:gs pos="100000">
                <a:schemeClr val="accent2">
                  <a:lumMod val="97000"/>
                  <a:lumOff val="3000"/>
                </a:schemeClr>
              </a:gs>
              <a:gs pos="50000">
                <a:schemeClr val="accent1"/>
              </a:gs>
            </a:gsLst>
            <a:path path="circle">
              <a:fillToRect l="100000" t="100000"/>
            </a:path>
          </a:gradFill>
        </p:spPr>
        <p:txBody>
          <a:bodyPr vert="horz" lIns="91440" tIns="45720" rIns="91440" bIns="45720" rtlCol="0" anchor="ctr">
            <a:noAutofit/>
          </a:bodyPr>
          <a:lstStyle>
            <a:defPPr rtl="0">
              <a:defRPr lang="it-IT"/>
            </a:defPPr>
            <a:lvl1pPr marL="0" algn="l" defTabSz="914400" rtl="0" eaLnBrk="1" latinLnBrk="0" hangingPunct="1">
              <a:defRPr lang="it-IT" sz="1800" kern="1200">
                <a:solidFill>
                  <a:schemeClr val="tx1"/>
                </a:solidFill>
                <a:latin typeface="+mn-lt"/>
                <a:ea typeface="+mn-ea"/>
                <a:cs typeface="+mn-cs"/>
              </a:defRPr>
            </a:lvl1pPr>
            <a:lvl2pPr marL="457200" algn="l" defTabSz="914400" rtl="0" eaLnBrk="1" latinLnBrk="0" hangingPunct="1">
              <a:defRPr lang="it-IT" sz="1800" kern="1200">
                <a:solidFill>
                  <a:schemeClr val="tx1"/>
                </a:solidFill>
                <a:latin typeface="+mn-lt"/>
                <a:ea typeface="+mn-ea"/>
                <a:cs typeface="+mn-cs"/>
              </a:defRPr>
            </a:lvl2pPr>
            <a:lvl3pPr marL="914400" algn="l" defTabSz="914400" rtl="0" eaLnBrk="1" latinLnBrk="0" hangingPunct="1">
              <a:defRPr lang="it-IT" sz="1800" kern="1200">
                <a:solidFill>
                  <a:schemeClr val="tx1"/>
                </a:solidFill>
                <a:latin typeface="+mn-lt"/>
                <a:ea typeface="+mn-ea"/>
                <a:cs typeface="+mn-cs"/>
              </a:defRPr>
            </a:lvl3pPr>
            <a:lvl4pPr marL="1371600" algn="l" defTabSz="914400" rtl="0" eaLnBrk="1" latinLnBrk="0" hangingPunct="1">
              <a:defRPr lang="it-IT" sz="1800" kern="1200">
                <a:solidFill>
                  <a:schemeClr val="tx1"/>
                </a:solidFill>
                <a:latin typeface="+mn-lt"/>
                <a:ea typeface="+mn-ea"/>
                <a:cs typeface="+mn-cs"/>
              </a:defRPr>
            </a:lvl4pPr>
            <a:lvl5pPr marL="1828800" algn="l" defTabSz="914400" rtl="0" eaLnBrk="1" latinLnBrk="0" hangingPunct="1">
              <a:defRPr lang="it-IT" sz="1800" kern="1200">
                <a:solidFill>
                  <a:schemeClr val="tx1"/>
                </a:solidFill>
                <a:latin typeface="+mn-lt"/>
                <a:ea typeface="+mn-ea"/>
                <a:cs typeface="+mn-cs"/>
              </a:defRPr>
            </a:lvl5pPr>
            <a:lvl6pPr marL="2286000" algn="l" defTabSz="914400" rtl="0" eaLnBrk="1" latinLnBrk="0" hangingPunct="1">
              <a:defRPr lang="it-IT" sz="1800" kern="1200">
                <a:solidFill>
                  <a:schemeClr val="tx1"/>
                </a:solidFill>
                <a:latin typeface="+mn-lt"/>
                <a:ea typeface="+mn-ea"/>
                <a:cs typeface="+mn-cs"/>
              </a:defRPr>
            </a:lvl6pPr>
            <a:lvl7pPr marL="2743200" algn="l" defTabSz="914400" rtl="0" eaLnBrk="1" latinLnBrk="0" hangingPunct="1">
              <a:defRPr lang="it-IT" sz="1800" kern="1200">
                <a:solidFill>
                  <a:schemeClr val="tx1"/>
                </a:solidFill>
                <a:latin typeface="+mn-lt"/>
                <a:ea typeface="+mn-ea"/>
                <a:cs typeface="+mn-cs"/>
              </a:defRPr>
            </a:lvl7pPr>
            <a:lvl8pPr marL="3200400" algn="l" defTabSz="914400" rtl="0" eaLnBrk="1" latinLnBrk="0" hangingPunct="1">
              <a:defRPr lang="it-IT" sz="1800" kern="1200">
                <a:solidFill>
                  <a:schemeClr val="tx1"/>
                </a:solidFill>
                <a:latin typeface="+mn-lt"/>
                <a:ea typeface="+mn-ea"/>
                <a:cs typeface="+mn-cs"/>
              </a:defRPr>
            </a:lvl8pPr>
            <a:lvl9pPr marL="3657600" algn="l" defTabSz="914400" rtl="0" eaLnBrk="1" latinLnBrk="0" hangingPunct="1">
              <a:defRPr lang="it-IT" sz="1800" kern="1200">
                <a:solidFill>
                  <a:schemeClr val="tx1"/>
                </a:solidFill>
                <a:latin typeface="+mn-lt"/>
                <a:ea typeface="+mn-ea"/>
                <a:cs typeface="+mn-cs"/>
              </a:defRPr>
            </a:lvl9pPr>
          </a:lstStyle>
          <a:p>
            <a:endParaRPr lang="en-US">
              <a:ea typeface="Calibri"/>
              <a:cs typeface="Calibri"/>
            </a:endParaRPr>
          </a:p>
        </p:txBody>
      </p:sp>
      <p:sp>
        <p:nvSpPr>
          <p:cNvPr id="12" name="CasellaDiTesto 2">
            <a:extLst>
              <a:ext uri="{FF2B5EF4-FFF2-40B4-BE49-F238E27FC236}">
                <a16:creationId xmlns:a16="http://schemas.microsoft.com/office/drawing/2014/main" id="{AC611160-C285-D42E-609B-0104C5D720B1}"/>
              </a:ext>
            </a:extLst>
          </p:cNvPr>
          <p:cNvSpPr txBox="1"/>
          <p:nvPr/>
        </p:nvSpPr>
        <p:spPr>
          <a:xfrm>
            <a:off x="476864" y="4244817"/>
            <a:ext cx="5842000"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it-IT" sz="1600" b="1">
                <a:solidFill>
                  <a:schemeClr val="bg1"/>
                </a:solidFill>
                <a:ea typeface="+mn-lt"/>
                <a:cs typeface="+mn-lt"/>
              </a:rPr>
              <a:t>2. </a:t>
            </a:r>
            <a:r>
              <a:rPr lang="it-IT" sz="1400" b="1">
                <a:solidFill>
                  <a:schemeClr val="bg1"/>
                </a:solidFill>
                <a:latin typeface="Helvetica"/>
                <a:ea typeface="+mn-lt"/>
                <a:cs typeface="Helvetica"/>
              </a:rPr>
              <a:t>Attacchi dizionario:</a:t>
            </a:r>
            <a:r>
              <a:rPr lang="it-IT" sz="1400" b="1">
                <a:solidFill>
                  <a:srgbClr val="FF0000"/>
                </a:solidFill>
                <a:latin typeface="Helvetica"/>
                <a:ea typeface="+mn-lt"/>
                <a:cs typeface="Helvetica"/>
              </a:rPr>
              <a:t> </a:t>
            </a:r>
            <a:r>
              <a:rPr lang="it-IT" sz="1200">
                <a:solidFill>
                  <a:srgbClr val="FF0000"/>
                </a:solidFill>
                <a:latin typeface="Helvetica"/>
                <a:ea typeface="+mn-lt"/>
                <a:cs typeface="Helvetica"/>
              </a:rPr>
              <a:t>Molti attacchi brute force utilizzano un dizionario di parole, frasi, e password comuni scaricati da Internet.</a:t>
            </a:r>
            <a:endParaRPr lang="en-US">
              <a:solidFill>
                <a:srgbClr val="FF0000"/>
              </a:solidFill>
              <a:ea typeface="Calibri"/>
              <a:cs typeface="Calibri"/>
            </a:endParaRPr>
          </a:p>
          <a:p>
            <a:endParaRPr lang="it-IT" sz="1400">
              <a:solidFill>
                <a:srgbClr val="FFFFFF"/>
              </a:solidFill>
              <a:ea typeface="+mn-lt"/>
              <a:cs typeface="+mn-lt"/>
            </a:endParaRPr>
          </a:p>
        </p:txBody>
      </p:sp>
      <p:sp>
        <p:nvSpPr>
          <p:cNvPr id="13" name="CasellaDiTesto 2">
            <a:extLst>
              <a:ext uri="{FF2B5EF4-FFF2-40B4-BE49-F238E27FC236}">
                <a16:creationId xmlns:a16="http://schemas.microsoft.com/office/drawing/2014/main" id="{B38B3630-15CF-E4B3-437A-4A718EB91EE2}"/>
              </a:ext>
            </a:extLst>
          </p:cNvPr>
          <p:cNvSpPr txBox="1"/>
          <p:nvPr/>
        </p:nvSpPr>
        <p:spPr>
          <a:xfrm>
            <a:off x="610385" y="5143052"/>
            <a:ext cx="5842000"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it-IT" sz="1400" b="1">
                <a:solidFill>
                  <a:schemeClr val="bg1"/>
                </a:solidFill>
                <a:latin typeface="Helvetica"/>
                <a:ea typeface="+mn-lt"/>
                <a:cs typeface="Helvetica"/>
              </a:rPr>
              <a:t>3. Attacchi brute force ibridi:</a:t>
            </a:r>
            <a:r>
              <a:rPr lang="it-IT" sz="1200">
                <a:solidFill>
                  <a:srgbClr val="FF0000"/>
                </a:solidFill>
                <a:latin typeface="Helvetica"/>
                <a:ea typeface="+mn-lt"/>
                <a:cs typeface="Helvetica"/>
              </a:rPr>
              <a:t> Un attacco ibrido sfrutta una combinazione fra attacco semplice e dizionario. I cybercriminali si servono di ciò che è a loro noto riguardo alla vittima combinandolo con parole e frasi del dizionario. Un esempio è quello di utilizzare informazioni private come la data di nascita, abbinata ad una parola del dizionario, una pratica comune nelle password generate dagli utenti.</a:t>
            </a:r>
            <a:endParaRPr lang="en-US" sz="1200">
              <a:solidFill>
                <a:srgbClr val="FF0000"/>
              </a:solidFill>
              <a:latin typeface="Helvetica"/>
              <a:cs typeface="Helvetica"/>
            </a:endParaRPr>
          </a:p>
          <a:p>
            <a:endParaRPr lang="it-IT" sz="1400">
              <a:solidFill>
                <a:srgbClr val="616161"/>
              </a:solidFill>
              <a:ea typeface="+mn-lt"/>
              <a:cs typeface="+mn-lt"/>
            </a:endParaRPr>
          </a:p>
          <a:p>
            <a:endParaRPr lang="it-IT" sz="1400">
              <a:solidFill>
                <a:schemeClr val="bg1"/>
              </a:solidFill>
              <a:ea typeface="Calibri"/>
              <a:cs typeface="Calibri"/>
            </a:endParaRPr>
          </a:p>
        </p:txBody>
      </p:sp>
      <p:sp>
        <p:nvSpPr>
          <p:cNvPr id="14" name="CasellaDiTesto 2">
            <a:extLst>
              <a:ext uri="{FF2B5EF4-FFF2-40B4-BE49-F238E27FC236}">
                <a16:creationId xmlns:a16="http://schemas.microsoft.com/office/drawing/2014/main" id="{0D554DC3-F96B-4F67-EADD-1F01A8C948F4}"/>
              </a:ext>
            </a:extLst>
          </p:cNvPr>
          <p:cNvSpPr txBox="1"/>
          <p:nvPr/>
        </p:nvSpPr>
        <p:spPr>
          <a:xfrm>
            <a:off x="464870" y="6478257"/>
            <a:ext cx="5842000" cy="126188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it-IT" sz="1400" b="1">
                <a:solidFill>
                  <a:schemeClr val="bg1"/>
                </a:solidFill>
                <a:latin typeface="Helvetica"/>
                <a:ea typeface="+mn-lt"/>
                <a:cs typeface="Helvetica"/>
              </a:rPr>
              <a:t>4. Attacchi brute force inversi:</a:t>
            </a:r>
            <a:r>
              <a:rPr lang="it-IT" sz="1400">
                <a:solidFill>
                  <a:srgbClr val="FF0000"/>
                </a:solidFill>
                <a:latin typeface="Helvetica"/>
                <a:ea typeface="+mn-lt"/>
                <a:cs typeface="Helvetica"/>
              </a:rPr>
              <a:t> </a:t>
            </a:r>
            <a:r>
              <a:rPr lang="it-IT" sz="1200">
                <a:solidFill>
                  <a:srgbClr val="FF0000"/>
                </a:solidFill>
                <a:latin typeface="Helvetica"/>
                <a:ea typeface="+mn-lt"/>
                <a:cs typeface="Helvetica"/>
              </a:rPr>
              <a:t>Negli attacchi di questo tipo i criminali prendono una lista di password note, spesso dai marketplace del dark web, e la provano su una lista di possibili nomi utente, finché non ne viene individuato uno che funzioni e che permetta così di accedere a un’applicazione.</a:t>
            </a:r>
            <a:endParaRPr lang="en-US">
              <a:solidFill>
                <a:srgbClr val="FF0000"/>
              </a:solidFill>
              <a:ea typeface="Calibri"/>
              <a:cs typeface="Calibri"/>
            </a:endParaRPr>
          </a:p>
          <a:p>
            <a:pPr algn="ctr"/>
            <a:endParaRPr lang="it-IT" sz="1200">
              <a:solidFill>
                <a:srgbClr val="FF0000"/>
              </a:solidFill>
              <a:latin typeface="Helvetica"/>
              <a:ea typeface="+mn-lt"/>
              <a:cs typeface="Helvetica"/>
            </a:endParaRPr>
          </a:p>
          <a:p>
            <a:endParaRPr lang="it-IT" sz="1400">
              <a:solidFill>
                <a:schemeClr val="bg1"/>
              </a:solidFill>
              <a:ea typeface="Calibri"/>
              <a:cs typeface="Calibri"/>
            </a:endParaRPr>
          </a:p>
        </p:txBody>
      </p:sp>
      <p:sp>
        <p:nvSpPr>
          <p:cNvPr id="16" name="Sottotitolo 11">
            <a:extLst>
              <a:ext uri="{FF2B5EF4-FFF2-40B4-BE49-F238E27FC236}">
                <a16:creationId xmlns:a16="http://schemas.microsoft.com/office/drawing/2014/main" id="{4BC10A7B-6C96-9B21-EFB8-681E6E8C8709}"/>
              </a:ext>
            </a:extLst>
          </p:cNvPr>
          <p:cNvSpPr txBox="1">
            <a:spLocks/>
          </p:cNvSpPr>
          <p:nvPr/>
        </p:nvSpPr>
        <p:spPr>
          <a:xfrm rot="10800000">
            <a:off x="2215030" y="7430878"/>
            <a:ext cx="2334287" cy="73144"/>
          </a:xfrm>
          <a:prstGeom prst="rect">
            <a:avLst/>
          </a:prstGeom>
          <a:gradFill>
            <a:gsLst>
              <a:gs pos="0">
                <a:schemeClr val="accent5"/>
              </a:gs>
              <a:gs pos="100000">
                <a:schemeClr val="accent2">
                  <a:lumMod val="97000"/>
                  <a:lumOff val="3000"/>
                </a:schemeClr>
              </a:gs>
              <a:gs pos="50000">
                <a:schemeClr val="accent1"/>
              </a:gs>
            </a:gsLst>
            <a:path path="circle">
              <a:fillToRect l="100000" t="100000"/>
            </a:path>
          </a:gradFill>
        </p:spPr>
        <p:txBody>
          <a:bodyPr vert="horz" lIns="91440" tIns="45720" rIns="91440" bIns="45720" rtlCol="0" anchor="ctr">
            <a:noAutofit/>
          </a:bodyPr>
          <a:lstStyle>
            <a:defPPr rtl="0">
              <a:defRPr lang="it-IT"/>
            </a:defPPr>
            <a:lvl1pPr marL="0" algn="l" defTabSz="914400" rtl="0" eaLnBrk="1" latinLnBrk="0" hangingPunct="1">
              <a:defRPr lang="it-IT" sz="1800" kern="1200">
                <a:solidFill>
                  <a:schemeClr val="tx1"/>
                </a:solidFill>
                <a:latin typeface="+mn-lt"/>
                <a:ea typeface="+mn-ea"/>
                <a:cs typeface="+mn-cs"/>
              </a:defRPr>
            </a:lvl1pPr>
            <a:lvl2pPr marL="457200" algn="l" defTabSz="914400" rtl="0" eaLnBrk="1" latinLnBrk="0" hangingPunct="1">
              <a:defRPr lang="it-IT" sz="1800" kern="1200">
                <a:solidFill>
                  <a:schemeClr val="tx1"/>
                </a:solidFill>
                <a:latin typeface="+mn-lt"/>
                <a:ea typeface="+mn-ea"/>
                <a:cs typeface="+mn-cs"/>
              </a:defRPr>
            </a:lvl2pPr>
            <a:lvl3pPr marL="914400" algn="l" defTabSz="914400" rtl="0" eaLnBrk="1" latinLnBrk="0" hangingPunct="1">
              <a:defRPr lang="it-IT" sz="1800" kern="1200">
                <a:solidFill>
                  <a:schemeClr val="tx1"/>
                </a:solidFill>
                <a:latin typeface="+mn-lt"/>
                <a:ea typeface="+mn-ea"/>
                <a:cs typeface="+mn-cs"/>
              </a:defRPr>
            </a:lvl3pPr>
            <a:lvl4pPr marL="1371600" algn="l" defTabSz="914400" rtl="0" eaLnBrk="1" latinLnBrk="0" hangingPunct="1">
              <a:defRPr lang="it-IT" sz="1800" kern="1200">
                <a:solidFill>
                  <a:schemeClr val="tx1"/>
                </a:solidFill>
                <a:latin typeface="+mn-lt"/>
                <a:ea typeface="+mn-ea"/>
                <a:cs typeface="+mn-cs"/>
              </a:defRPr>
            </a:lvl4pPr>
            <a:lvl5pPr marL="1828800" algn="l" defTabSz="914400" rtl="0" eaLnBrk="1" latinLnBrk="0" hangingPunct="1">
              <a:defRPr lang="it-IT" sz="1800" kern="1200">
                <a:solidFill>
                  <a:schemeClr val="tx1"/>
                </a:solidFill>
                <a:latin typeface="+mn-lt"/>
                <a:ea typeface="+mn-ea"/>
                <a:cs typeface="+mn-cs"/>
              </a:defRPr>
            </a:lvl5pPr>
            <a:lvl6pPr marL="2286000" algn="l" defTabSz="914400" rtl="0" eaLnBrk="1" latinLnBrk="0" hangingPunct="1">
              <a:defRPr lang="it-IT" sz="1800" kern="1200">
                <a:solidFill>
                  <a:schemeClr val="tx1"/>
                </a:solidFill>
                <a:latin typeface="+mn-lt"/>
                <a:ea typeface="+mn-ea"/>
                <a:cs typeface="+mn-cs"/>
              </a:defRPr>
            </a:lvl6pPr>
            <a:lvl7pPr marL="2743200" algn="l" defTabSz="914400" rtl="0" eaLnBrk="1" latinLnBrk="0" hangingPunct="1">
              <a:defRPr lang="it-IT" sz="1800" kern="1200">
                <a:solidFill>
                  <a:schemeClr val="tx1"/>
                </a:solidFill>
                <a:latin typeface="+mn-lt"/>
                <a:ea typeface="+mn-ea"/>
                <a:cs typeface="+mn-cs"/>
              </a:defRPr>
            </a:lvl7pPr>
            <a:lvl8pPr marL="3200400" algn="l" defTabSz="914400" rtl="0" eaLnBrk="1" latinLnBrk="0" hangingPunct="1">
              <a:defRPr lang="it-IT" sz="1800" kern="1200">
                <a:solidFill>
                  <a:schemeClr val="tx1"/>
                </a:solidFill>
                <a:latin typeface="+mn-lt"/>
                <a:ea typeface="+mn-ea"/>
                <a:cs typeface="+mn-cs"/>
              </a:defRPr>
            </a:lvl8pPr>
            <a:lvl9pPr marL="3657600" algn="l" defTabSz="914400" rtl="0" eaLnBrk="1" latinLnBrk="0" hangingPunct="1">
              <a:defRPr lang="it-IT" sz="1800" kern="1200">
                <a:solidFill>
                  <a:schemeClr val="tx1"/>
                </a:solidFill>
                <a:latin typeface="+mn-lt"/>
                <a:ea typeface="+mn-ea"/>
                <a:cs typeface="+mn-cs"/>
              </a:defRPr>
            </a:lvl9pPr>
          </a:lstStyle>
          <a:p>
            <a:endParaRPr lang="en-US">
              <a:ea typeface="Calibri"/>
              <a:cs typeface="Calibri"/>
            </a:endParaRPr>
          </a:p>
        </p:txBody>
      </p:sp>
      <p:sp>
        <p:nvSpPr>
          <p:cNvPr id="17" name="CasellaDiTesto 2">
            <a:extLst>
              <a:ext uri="{FF2B5EF4-FFF2-40B4-BE49-F238E27FC236}">
                <a16:creationId xmlns:a16="http://schemas.microsoft.com/office/drawing/2014/main" id="{63749DDD-7FF3-FA2E-16EA-16744D724DD2}"/>
              </a:ext>
            </a:extLst>
          </p:cNvPr>
          <p:cNvSpPr txBox="1"/>
          <p:nvPr/>
        </p:nvSpPr>
        <p:spPr>
          <a:xfrm>
            <a:off x="464972" y="7619253"/>
            <a:ext cx="5842000" cy="144655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it-IT" sz="1400" b="1">
                <a:solidFill>
                  <a:schemeClr val="bg1"/>
                </a:solidFill>
                <a:latin typeface="Helvetica"/>
                <a:ea typeface="+mn-lt"/>
                <a:cs typeface="Helvetica"/>
              </a:rPr>
              <a:t>5. </a:t>
            </a:r>
            <a:r>
              <a:rPr lang="it-IT" sz="1400" b="1" err="1">
                <a:solidFill>
                  <a:schemeClr val="bg1"/>
                </a:solidFill>
                <a:latin typeface="Helvetica"/>
                <a:ea typeface="+mn-lt"/>
                <a:cs typeface="Helvetica"/>
              </a:rPr>
              <a:t>Credential</a:t>
            </a:r>
            <a:r>
              <a:rPr lang="it-IT" sz="1400" b="1">
                <a:solidFill>
                  <a:schemeClr val="bg1"/>
                </a:solidFill>
                <a:latin typeface="Helvetica"/>
                <a:ea typeface="+mn-lt"/>
                <a:cs typeface="Helvetica"/>
              </a:rPr>
              <a:t> </a:t>
            </a:r>
            <a:r>
              <a:rPr lang="it-IT" sz="1400" b="1" err="1">
                <a:solidFill>
                  <a:schemeClr val="bg1"/>
                </a:solidFill>
                <a:latin typeface="Helvetica"/>
                <a:ea typeface="+mn-lt"/>
                <a:cs typeface="Helvetica"/>
              </a:rPr>
              <a:t>stuffing</a:t>
            </a:r>
            <a:r>
              <a:rPr lang="it-IT" sz="1400" b="1">
                <a:solidFill>
                  <a:schemeClr val="bg1"/>
                </a:solidFill>
                <a:latin typeface="Helvetica"/>
                <a:ea typeface="+mn-lt"/>
                <a:cs typeface="Helvetica"/>
              </a:rPr>
              <a:t>:</a:t>
            </a:r>
            <a:r>
              <a:rPr lang="it-IT" sz="1200">
                <a:solidFill>
                  <a:schemeClr val="bg1"/>
                </a:solidFill>
                <a:latin typeface="Helvetica"/>
                <a:ea typeface="+mn-lt"/>
                <a:cs typeface="Helvetica"/>
              </a:rPr>
              <a:t> </a:t>
            </a:r>
            <a:r>
              <a:rPr lang="it-IT" sz="1200">
                <a:solidFill>
                  <a:srgbClr val="FF0000"/>
                </a:solidFill>
                <a:latin typeface="Helvetica"/>
                <a:ea typeface="+mn-lt"/>
                <a:cs typeface="Helvetica"/>
              </a:rPr>
              <a:t>Gli utenti hanno spesso la pessima abitudine di utilizzare le stesse password per differenti account e siti web. Ciò significa che qualora i cybercriminali venissero in possesso delle credenziali della vittima su un sito web, andrebbero a testare le stesse credenziali anche su altri siti web per provare ad accedere su ulteriori account della vittima.</a:t>
            </a:r>
            <a:endParaRPr lang="en-US">
              <a:solidFill>
                <a:srgbClr val="FF0000"/>
              </a:solidFill>
            </a:endParaRPr>
          </a:p>
          <a:p>
            <a:pPr algn="ctr"/>
            <a:endParaRPr lang="it-IT" sz="1200">
              <a:solidFill>
                <a:srgbClr val="FF0000"/>
              </a:solidFill>
              <a:latin typeface="Helvetica"/>
              <a:ea typeface="+mn-lt"/>
              <a:cs typeface="Helvetica"/>
            </a:endParaRPr>
          </a:p>
          <a:p>
            <a:endParaRPr lang="it-IT" sz="1400">
              <a:solidFill>
                <a:schemeClr val="bg1"/>
              </a:solidFill>
              <a:ea typeface="Calibri"/>
              <a:cs typeface="Calibri"/>
            </a:endParaRPr>
          </a:p>
        </p:txBody>
      </p:sp>
    </p:spTree>
    <p:extLst>
      <p:ext uri="{BB962C8B-B14F-4D97-AF65-F5344CB8AC3E}">
        <p14:creationId xmlns:p14="http://schemas.microsoft.com/office/powerpoint/2010/main" val="3507945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Segnaposto contenuto 2">
            <a:extLst>
              <a:ext uri="{FF2B5EF4-FFF2-40B4-BE49-F238E27FC236}">
                <a16:creationId xmlns:a16="http://schemas.microsoft.com/office/drawing/2014/main" id="{A6A33159-D030-2F82-A142-F75940728319}"/>
              </a:ext>
            </a:extLst>
          </p:cNvPr>
          <p:cNvSpPr>
            <a:spLocks noGrp="1"/>
          </p:cNvSpPr>
          <p:nvPr>
            <p:ph idx="1"/>
          </p:nvPr>
        </p:nvSpPr>
        <p:spPr>
          <a:xfrm>
            <a:off x="236313" y="2856998"/>
            <a:ext cx="6393828" cy="5024047"/>
          </a:xfrm>
          <a:noFill/>
        </p:spPr>
        <p:txBody>
          <a:bodyPr vert="horz" lIns="51435" tIns="25718" rIns="51435" bIns="25718" rtlCol="0" anchor="t">
            <a:noAutofit/>
          </a:bodyPr>
          <a:lstStyle>
            <a:defPPr>
              <a:defRPr lang="it-IT"/>
            </a:defPPr>
          </a:lstStyle>
          <a:p>
            <a:pPr marL="342900" indent="-342900" algn="ctr">
              <a:buAutoNum type="arabicPeriod"/>
            </a:pPr>
            <a:r>
              <a:rPr lang="it-IT" sz="3200">
                <a:solidFill>
                  <a:schemeClr val="bg1"/>
                </a:solidFill>
                <a:latin typeface="Times New Roman"/>
                <a:ea typeface="Calibri"/>
                <a:cs typeface="Calibri"/>
              </a:rPr>
              <a:t>INTRODUZIONE</a:t>
            </a:r>
            <a:endParaRPr lang="en-US" sz="1000">
              <a:solidFill>
                <a:schemeClr val="bg1"/>
              </a:solidFill>
              <a:ea typeface="Calibri"/>
              <a:cs typeface="Calibri"/>
            </a:endParaRPr>
          </a:p>
          <a:p>
            <a:pPr marL="342900" indent="-342900" algn="ctr">
              <a:buAutoNum type="arabicPeriod"/>
            </a:pPr>
            <a:r>
              <a:rPr lang="it-IT" sz="3200">
                <a:solidFill>
                  <a:schemeClr val="bg1"/>
                </a:solidFill>
                <a:latin typeface="Times New Roman"/>
                <a:ea typeface="Calibri"/>
                <a:cs typeface="Calibri"/>
              </a:rPr>
              <a:t>DESIGN DI RETE</a:t>
            </a:r>
          </a:p>
          <a:p>
            <a:pPr marL="342900" indent="-342900" algn="ctr">
              <a:buAutoNum type="arabicPeriod"/>
            </a:pPr>
            <a:r>
              <a:rPr lang="it-IT" sz="3200">
                <a:solidFill>
                  <a:schemeClr val="bg1"/>
                </a:solidFill>
                <a:latin typeface="Times New Roman"/>
                <a:cs typeface="Times New Roman"/>
              </a:rPr>
              <a:t>TEST WEB SERVER</a:t>
            </a:r>
            <a:endParaRPr lang="it-IT" sz="3200">
              <a:solidFill>
                <a:schemeClr val="bg1"/>
              </a:solidFill>
              <a:latin typeface="Times New Roman"/>
              <a:ea typeface="Calibri"/>
              <a:cs typeface="Times New Roman"/>
            </a:endParaRPr>
          </a:p>
          <a:p>
            <a:pPr marL="342900" indent="-342900" algn="ctr">
              <a:buAutoNum type="arabicPeriod"/>
            </a:pPr>
            <a:r>
              <a:rPr lang="it-IT" sz="3200">
                <a:solidFill>
                  <a:schemeClr val="bg1"/>
                </a:solidFill>
                <a:latin typeface="Times New Roman"/>
                <a:cs typeface="Times New Roman"/>
              </a:rPr>
              <a:t>TEST APPLICATION SERVER</a:t>
            </a:r>
            <a:endParaRPr lang="it-IT" sz="3200">
              <a:solidFill>
                <a:schemeClr val="bg1"/>
              </a:solidFill>
              <a:latin typeface="Times New Roman"/>
              <a:ea typeface="Calibri"/>
              <a:cs typeface="Times New Roman"/>
            </a:endParaRPr>
          </a:p>
          <a:p>
            <a:pPr marL="342900" indent="-342900" algn="ctr">
              <a:buAutoNum type="arabicPeriod"/>
            </a:pPr>
            <a:r>
              <a:rPr lang="it-IT" sz="3200">
                <a:solidFill>
                  <a:schemeClr val="bg1"/>
                </a:solidFill>
                <a:latin typeface="Times New Roman"/>
                <a:ea typeface="Calibri"/>
                <a:cs typeface="Calibri"/>
              </a:rPr>
              <a:t>RISULTATI ASSESMENT  E SUGGERIMENTI</a:t>
            </a:r>
          </a:p>
          <a:p>
            <a:pPr marL="342900" indent="-342900" algn="ctr">
              <a:buAutoNum type="arabicPeriod"/>
            </a:pPr>
            <a:r>
              <a:rPr lang="it-IT" sz="3200">
                <a:solidFill>
                  <a:schemeClr val="bg1"/>
                </a:solidFill>
                <a:latin typeface="Times New Roman"/>
                <a:ea typeface="Calibri"/>
                <a:cs typeface="Calibri"/>
              </a:rPr>
              <a:t>CREDITI</a:t>
            </a:r>
          </a:p>
        </p:txBody>
      </p:sp>
      <p:sp>
        <p:nvSpPr>
          <p:cNvPr id="7" name="Sottotitolo 14">
            <a:extLst>
              <a:ext uri="{FF2B5EF4-FFF2-40B4-BE49-F238E27FC236}">
                <a16:creationId xmlns:a16="http://schemas.microsoft.com/office/drawing/2014/main" id="{FAA949C1-6287-E939-395D-B8CE48548273}"/>
              </a:ext>
            </a:extLst>
          </p:cNvPr>
          <p:cNvSpPr txBox="1">
            <a:spLocks/>
          </p:cNvSpPr>
          <p:nvPr/>
        </p:nvSpPr>
        <p:spPr>
          <a:xfrm>
            <a:off x="528" y="2178"/>
            <a:ext cx="4291226" cy="845820"/>
          </a:xfrm>
          <a:prstGeom prst="rect">
            <a:avLst/>
          </a:prstGeom>
          <a:gradFill flip="none" rotWithShape="1">
            <a:gsLst>
              <a:gs pos="0">
                <a:schemeClr val="accent5"/>
              </a:gs>
              <a:gs pos="100000">
                <a:schemeClr val="accent2">
                  <a:lumMod val="97000"/>
                  <a:lumOff val="3000"/>
                </a:schemeClr>
              </a:gs>
              <a:gs pos="50000">
                <a:schemeClr val="accent1"/>
              </a:gs>
            </a:gsLst>
            <a:lin ang="10200000" scaled="0"/>
            <a:tileRect/>
          </a:gradFill>
        </p:spPr>
        <p:txBody>
          <a:bodyPr vert="horz" lIns="91440" tIns="45720" rIns="91440" bIns="45720" rtlCol="0" anchor="ctr">
            <a:noAutofit/>
          </a:bodyPr>
          <a:lstStyle>
            <a:defPPr rtl="0">
              <a:defRPr lang="it-IT"/>
            </a:defPPr>
            <a:lvl1pPr marL="0" algn="l" defTabSz="914400" rtl="0" eaLnBrk="1" latinLnBrk="0" hangingPunct="1">
              <a:defRPr lang="it-IT" sz="1800" kern="1200">
                <a:solidFill>
                  <a:schemeClr val="tx1"/>
                </a:solidFill>
                <a:latin typeface="+mn-lt"/>
                <a:ea typeface="+mn-ea"/>
                <a:cs typeface="+mn-cs"/>
              </a:defRPr>
            </a:lvl1pPr>
            <a:lvl2pPr marL="457200" algn="l" defTabSz="914400" rtl="0" eaLnBrk="1" latinLnBrk="0" hangingPunct="1">
              <a:defRPr lang="it-IT" sz="1800" kern="1200">
                <a:solidFill>
                  <a:schemeClr val="tx1"/>
                </a:solidFill>
                <a:latin typeface="+mn-lt"/>
                <a:ea typeface="+mn-ea"/>
                <a:cs typeface="+mn-cs"/>
              </a:defRPr>
            </a:lvl2pPr>
            <a:lvl3pPr marL="914400" algn="l" defTabSz="914400" rtl="0" eaLnBrk="1" latinLnBrk="0" hangingPunct="1">
              <a:defRPr lang="it-IT" sz="1800" kern="1200">
                <a:solidFill>
                  <a:schemeClr val="tx1"/>
                </a:solidFill>
                <a:latin typeface="+mn-lt"/>
                <a:ea typeface="+mn-ea"/>
                <a:cs typeface="+mn-cs"/>
              </a:defRPr>
            </a:lvl3pPr>
            <a:lvl4pPr marL="1371600" algn="l" defTabSz="914400" rtl="0" eaLnBrk="1" latinLnBrk="0" hangingPunct="1">
              <a:defRPr lang="it-IT" sz="1800" kern="1200">
                <a:solidFill>
                  <a:schemeClr val="tx1"/>
                </a:solidFill>
                <a:latin typeface="+mn-lt"/>
                <a:ea typeface="+mn-ea"/>
                <a:cs typeface="+mn-cs"/>
              </a:defRPr>
            </a:lvl4pPr>
            <a:lvl5pPr marL="1828800" algn="l" defTabSz="914400" rtl="0" eaLnBrk="1" latinLnBrk="0" hangingPunct="1">
              <a:defRPr lang="it-IT" sz="1800" kern="1200">
                <a:solidFill>
                  <a:schemeClr val="tx1"/>
                </a:solidFill>
                <a:latin typeface="+mn-lt"/>
                <a:ea typeface="+mn-ea"/>
                <a:cs typeface="+mn-cs"/>
              </a:defRPr>
            </a:lvl5pPr>
            <a:lvl6pPr marL="2286000" algn="l" defTabSz="914400" rtl="0" eaLnBrk="1" latinLnBrk="0" hangingPunct="1">
              <a:defRPr lang="it-IT" sz="1800" kern="1200">
                <a:solidFill>
                  <a:schemeClr val="tx1"/>
                </a:solidFill>
                <a:latin typeface="+mn-lt"/>
                <a:ea typeface="+mn-ea"/>
                <a:cs typeface="+mn-cs"/>
              </a:defRPr>
            </a:lvl6pPr>
            <a:lvl7pPr marL="2743200" algn="l" defTabSz="914400" rtl="0" eaLnBrk="1" latinLnBrk="0" hangingPunct="1">
              <a:defRPr lang="it-IT" sz="1800" kern="1200">
                <a:solidFill>
                  <a:schemeClr val="tx1"/>
                </a:solidFill>
                <a:latin typeface="+mn-lt"/>
                <a:ea typeface="+mn-ea"/>
                <a:cs typeface="+mn-cs"/>
              </a:defRPr>
            </a:lvl7pPr>
            <a:lvl8pPr marL="3200400" algn="l" defTabSz="914400" rtl="0" eaLnBrk="1" latinLnBrk="0" hangingPunct="1">
              <a:defRPr lang="it-IT" sz="1800" kern="1200">
                <a:solidFill>
                  <a:schemeClr val="tx1"/>
                </a:solidFill>
                <a:latin typeface="+mn-lt"/>
                <a:ea typeface="+mn-ea"/>
                <a:cs typeface="+mn-cs"/>
              </a:defRPr>
            </a:lvl8pPr>
            <a:lvl9pPr marL="3657600" algn="l" defTabSz="914400" rtl="0" eaLnBrk="1" latinLnBrk="0" hangingPunct="1">
              <a:defRPr lang="it-IT" sz="1800" kern="1200">
                <a:solidFill>
                  <a:schemeClr val="tx1"/>
                </a:solidFill>
                <a:latin typeface="+mn-lt"/>
                <a:ea typeface="+mn-ea"/>
                <a:cs typeface="+mn-cs"/>
              </a:defRPr>
            </a:lvl9pPr>
          </a:lstStyle>
          <a:p>
            <a:pPr algn="ctr"/>
            <a:r>
              <a:rPr lang="it-IT" sz="4000" cap="all" baseline="0" err="1">
                <a:solidFill>
                  <a:schemeClr val="bg1"/>
                </a:solidFill>
                <a:latin typeface="Times New Roman"/>
              </a:rPr>
              <a:t>iNDICE</a:t>
            </a:r>
            <a:endParaRPr lang="it-IT" sz="4000" cap="all">
              <a:solidFill>
                <a:schemeClr val="bg1"/>
              </a:solidFill>
              <a:latin typeface="Times New Roman"/>
              <a:ea typeface="Calibri Light"/>
              <a:cs typeface="Times New Roman"/>
            </a:endParaRPr>
          </a:p>
        </p:txBody>
      </p:sp>
      <p:sp>
        <p:nvSpPr>
          <p:cNvPr id="4" name="Sottotitolo 11">
            <a:extLst>
              <a:ext uri="{FF2B5EF4-FFF2-40B4-BE49-F238E27FC236}">
                <a16:creationId xmlns:a16="http://schemas.microsoft.com/office/drawing/2014/main" id="{E09135CE-C0E5-8E6D-6F25-41758A87779F}"/>
              </a:ext>
            </a:extLst>
          </p:cNvPr>
          <p:cNvSpPr txBox="1">
            <a:spLocks/>
          </p:cNvSpPr>
          <p:nvPr/>
        </p:nvSpPr>
        <p:spPr>
          <a:xfrm rot="10800000">
            <a:off x="2265021" y="2447642"/>
            <a:ext cx="2334287" cy="73144"/>
          </a:xfrm>
          <a:prstGeom prst="rect">
            <a:avLst/>
          </a:prstGeom>
          <a:gradFill>
            <a:gsLst>
              <a:gs pos="0">
                <a:schemeClr val="accent5"/>
              </a:gs>
              <a:gs pos="100000">
                <a:schemeClr val="accent2">
                  <a:lumMod val="97000"/>
                  <a:lumOff val="3000"/>
                </a:schemeClr>
              </a:gs>
              <a:gs pos="50000">
                <a:schemeClr val="accent1"/>
              </a:gs>
            </a:gsLst>
            <a:path path="circle">
              <a:fillToRect l="100000" t="100000"/>
            </a:path>
          </a:gradFill>
        </p:spPr>
        <p:txBody>
          <a:bodyPr vert="horz" lIns="91440" tIns="45720" rIns="91440" bIns="45720" rtlCol="0" anchor="ctr">
            <a:noAutofit/>
          </a:bodyPr>
          <a:lstStyle>
            <a:defPPr>
              <a:defRPr lang="it-IT"/>
            </a:defPPr>
            <a:lvl1pPr marL="0" indent="0" algn="ctr" defTabSz="914400" rtl="0" eaLnBrk="1" latinLnBrk="0" hangingPunct="1">
              <a:lnSpc>
                <a:spcPct val="90000"/>
              </a:lnSpc>
              <a:spcBef>
                <a:spcPts val="1000"/>
              </a:spcBef>
              <a:buFont typeface="Arial" panose="020B0604020202020204" pitchFamily="34" charset="0"/>
              <a:buNone/>
              <a:defRPr lang="it-IT" sz="1350" kern="1200" cap="all" spc="169" baseline="0">
                <a:solidFill>
                  <a:schemeClr val="bg1"/>
                </a:solidFill>
                <a:latin typeface="+mn-lt"/>
                <a:ea typeface="+mn-ea"/>
                <a:cs typeface="+mn-cs"/>
              </a:defRPr>
            </a:lvl1pPr>
            <a:lvl2pPr marL="257175" indent="0" algn="ctr" defTabSz="914400" rtl="0" eaLnBrk="1" latinLnBrk="0" hangingPunct="1">
              <a:lnSpc>
                <a:spcPct val="90000"/>
              </a:lnSpc>
              <a:spcBef>
                <a:spcPts val="500"/>
              </a:spcBef>
              <a:buFont typeface="Arial" panose="020B0604020202020204" pitchFamily="34" charset="0"/>
              <a:buNone/>
              <a:defRPr lang="it-IT" sz="1125" kern="1200">
                <a:solidFill>
                  <a:schemeClr val="tx1"/>
                </a:solidFill>
                <a:latin typeface="+mn-lt"/>
                <a:ea typeface="+mn-ea"/>
                <a:cs typeface="+mn-cs"/>
              </a:defRPr>
            </a:lvl2pPr>
            <a:lvl3pPr marL="514350" indent="0" algn="ctr" defTabSz="914400" rtl="0" eaLnBrk="1" latinLnBrk="0" hangingPunct="1">
              <a:lnSpc>
                <a:spcPct val="90000"/>
              </a:lnSpc>
              <a:spcBef>
                <a:spcPts val="500"/>
              </a:spcBef>
              <a:buFont typeface="Arial" panose="020B0604020202020204" pitchFamily="34" charset="0"/>
              <a:buNone/>
              <a:defRPr lang="it-IT" sz="1013" kern="1200">
                <a:solidFill>
                  <a:schemeClr val="tx1"/>
                </a:solidFill>
                <a:latin typeface="+mn-lt"/>
                <a:ea typeface="+mn-ea"/>
                <a:cs typeface="+mn-cs"/>
              </a:defRPr>
            </a:lvl3pPr>
            <a:lvl4pPr marL="771525" indent="0" algn="ctr" defTabSz="914400" rtl="0" eaLnBrk="1" latinLnBrk="0" hangingPunct="1">
              <a:lnSpc>
                <a:spcPct val="90000"/>
              </a:lnSpc>
              <a:spcBef>
                <a:spcPts val="500"/>
              </a:spcBef>
              <a:buFont typeface="Arial" panose="020B0604020202020204" pitchFamily="34" charset="0"/>
              <a:buNone/>
              <a:defRPr lang="it-IT" sz="900" kern="1200">
                <a:solidFill>
                  <a:schemeClr val="tx1"/>
                </a:solidFill>
                <a:latin typeface="+mn-lt"/>
                <a:ea typeface="+mn-ea"/>
                <a:cs typeface="+mn-cs"/>
              </a:defRPr>
            </a:lvl4pPr>
            <a:lvl5pPr marL="1028700" indent="0" algn="ctr" defTabSz="914400" rtl="0" eaLnBrk="1" latinLnBrk="0" hangingPunct="1">
              <a:lnSpc>
                <a:spcPct val="90000"/>
              </a:lnSpc>
              <a:spcBef>
                <a:spcPts val="500"/>
              </a:spcBef>
              <a:buFont typeface="Arial" panose="020B0604020202020204" pitchFamily="34" charset="0"/>
              <a:buNone/>
              <a:defRPr lang="it-IT" sz="900" kern="1200">
                <a:solidFill>
                  <a:schemeClr val="tx1"/>
                </a:solidFill>
                <a:latin typeface="+mn-lt"/>
                <a:ea typeface="+mn-ea"/>
                <a:cs typeface="+mn-cs"/>
              </a:defRPr>
            </a:lvl5pPr>
            <a:lvl6pPr marL="1285875" indent="0" algn="ctr" defTabSz="914400" rtl="0" eaLnBrk="1" latinLnBrk="0" hangingPunct="1">
              <a:lnSpc>
                <a:spcPct val="90000"/>
              </a:lnSpc>
              <a:spcBef>
                <a:spcPts val="500"/>
              </a:spcBef>
              <a:buFont typeface="Arial" panose="020B0604020202020204" pitchFamily="34" charset="0"/>
              <a:buNone/>
              <a:defRPr lang="it-IT" sz="900" kern="1200">
                <a:solidFill>
                  <a:schemeClr val="tx1"/>
                </a:solidFill>
                <a:latin typeface="+mn-lt"/>
                <a:ea typeface="+mn-ea"/>
                <a:cs typeface="+mn-cs"/>
              </a:defRPr>
            </a:lvl6pPr>
            <a:lvl7pPr marL="1543050" indent="0" algn="ctr" defTabSz="914400" rtl="0" eaLnBrk="1" latinLnBrk="0" hangingPunct="1">
              <a:lnSpc>
                <a:spcPct val="90000"/>
              </a:lnSpc>
              <a:spcBef>
                <a:spcPts val="500"/>
              </a:spcBef>
              <a:buFont typeface="Arial" panose="020B0604020202020204" pitchFamily="34" charset="0"/>
              <a:buNone/>
              <a:defRPr lang="it-IT" sz="900" kern="1200">
                <a:solidFill>
                  <a:schemeClr val="tx1"/>
                </a:solidFill>
                <a:latin typeface="+mn-lt"/>
                <a:ea typeface="+mn-ea"/>
                <a:cs typeface="+mn-cs"/>
              </a:defRPr>
            </a:lvl7pPr>
            <a:lvl8pPr marL="1800225" indent="0" algn="ctr" defTabSz="914400" rtl="0" eaLnBrk="1" latinLnBrk="0" hangingPunct="1">
              <a:lnSpc>
                <a:spcPct val="90000"/>
              </a:lnSpc>
              <a:spcBef>
                <a:spcPts val="500"/>
              </a:spcBef>
              <a:buFont typeface="Arial" panose="020B0604020202020204" pitchFamily="34" charset="0"/>
              <a:buNone/>
              <a:defRPr lang="it-IT" sz="900" kern="1200">
                <a:solidFill>
                  <a:schemeClr val="tx1"/>
                </a:solidFill>
                <a:latin typeface="+mn-lt"/>
                <a:ea typeface="+mn-ea"/>
                <a:cs typeface="+mn-cs"/>
              </a:defRPr>
            </a:lvl8pPr>
            <a:lvl9pPr marL="2057400" indent="0" algn="ctr" defTabSz="914400" rtl="0" eaLnBrk="1" latinLnBrk="0" hangingPunct="1">
              <a:lnSpc>
                <a:spcPct val="90000"/>
              </a:lnSpc>
              <a:spcBef>
                <a:spcPts val="500"/>
              </a:spcBef>
              <a:buFont typeface="Arial" panose="020B0604020202020204" pitchFamily="34" charset="0"/>
              <a:buNone/>
              <a:defRPr lang="it-IT" sz="900" kern="1200">
                <a:solidFill>
                  <a:schemeClr val="tx1"/>
                </a:solidFill>
                <a:latin typeface="+mn-lt"/>
                <a:ea typeface="+mn-ea"/>
                <a:cs typeface="+mn-cs"/>
              </a:defRPr>
            </a:lvl9pPr>
          </a:lstStyle>
          <a:p>
            <a:endParaRPr lang="en-US">
              <a:ea typeface="Calibri"/>
              <a:cs typeface="Calibri"/>
            </a:endParaRPr>
          </a:p>
        </p:txBody>
      </p:sp>
      <p:sp>
        <p:nvSpPr>
          <p:cNvPr id="6" name="Sottotitolo 11">
            <a:extLst>
              <a:ext uri="{FF2B5EF4-FFF2-40B4-BE49-F238E27FC236}">
                <a16:creationId xmlns:a16="http://schemas.microsoft.com/office/drawing/2014/main" id="{E85E14E3-C5F2-23EE-C9E8-B166E78B1B7F}"/>
              </a:ext>
            </a:extLst>
          </p:cNvPr>
          <p:cNvSpPr txBox="1">
            <a:spLocks/>
          </p:cNvSpPr>
          <p:nvPr/>
        </p:nvSpPr>
        <p:spPr>
          <a:xfrm>
            <a:off x="2265021" y="6965831"/>
            <a:ext cx="2334287" cy="73144"/>
          </a:xfrm>
          <a:prstGeom prst="rect">
            <a:avLst/>
          </a:prstGeom>
          <a:gradFill>
            <a:gsLst>
              <a:gs pos="0">
                <a:schemeClr val="accent5"/>
              </a:gs>
              <a:gs pos="100000">
                <a:schemeClr val="accent2">
                  <a:lumMod val="97000"/>
                  <a:lumOff val="3000"/>
                </a:schemeClr>
              </a:gs>
              <a:gs pos="50000">
                <a:schemeClr val="accent1"/>
              </a:gs>
            </a:gsLst>
            <a:path path="circle">
              <a:fillToRect l="100000" t="100000"/>
            </a:path>
          </a:gradFill>
        </p:spPr>
        <p:txBody>
          <a:bodyPr vert="horz" lIns="91440" tIns="45720" rIns="91440" bIns="45720" rtlCol="0" anchor="ctr">
            <a:noAutofit/>
          </a:bodyPr>
          <a:lstStyle>
            <a:defPPr>
              <a:defRPr lang="it-IT"/>
            </a:defPPr>
            <a:lvl1pPr marL="0" indent="0" algn="ctr" defTabSz="914400" rtl="0" eaLnBrk="1" latinLnBrk="0" hangingPunct="1">
              <a:lnSpc>
                <a:spcPct val="90000"/>
              </a:lnSpc>
              <a:spcBef>
                <a:spcPts val="1000"/>
              </a:spcBef>
              <a:buFont typeface="Arial" panose="020B0604020202020204" pitchFamily="34" charset="0"/>
              <a:buNone/>
              <a:defRPr lang="it-IT" sz="1350" kern="1200" cap="all" spc="169" baseline="0">
                <a:solidFill>
                  <a:schemeClr val="bg1"/>
                </a:solidFill>
                <a:latin typeface="+mn-lt"/>
                <a:ea typeface="+mn-ea"/>
                <a:cs typeface="+mn-cs"/>
              </a:defRPr>
            </a:lvl1pPr>
            <a:lvl2pPr marL="257175" indent="0" algn="ctr" defTabSz="914400" rtl="0" eaLnBrk="1" latinLnBrk="0" hangingPunct="1">
              <a:lnSpc>
                <a:spcPct val="90000"/>
              </a:lnSpc>
              <a:spcBef>
                <a:spcPts val="500"/>
              </a:spcBef>
              <a:buFont typeface="Arial" panose="020B0604020202020204" pitchFamily="34" charset="0"/>
              <a:buNone/>
              <a:defRPr lang="it-IT" sz="1125" kern="1200">
                <a:solidFill>
                  <a:schemeClr val="tx1"/>
                </a:solidFill>
                <a:latin typeface="+mn-lt"/>
                <a:ea typeface="+mn-ea"/>
                <a:cs typeface="+mn-cs"/>
              </a:defRPr>
            </a:lvl2pPr>
            <a:lvl3pPr marL="514350" indent="0" algn="ctr" defTabSz="914400" rtl="0" eaLnBrk="1" latinLnBrk="0" hangingPunct="1">
              <a:lnSpc>
                <a:spcPct val="90000"/>
              </a:lnSpc>
              <a:spcBef>
                <a:spcPts val="500"/>
              </a:spcBef>
              <a:buFont typeface="Arial" panose="020B0604020202020204" pitchFamily="34" charset="0"/>
              <a:buNone/>
              <a:defRPr lang="it-IT" sz="1013" kern="1200">
                <a:solidFill>
                  <a:schemeClr val="tx1"/>
                </a:solidFill>
                <a:latin typeface="+mn-lt"/>
                <a:ea typeface="+mn-ea"/>
                <a:cs typeface="+mn-cs"/>
              </a:defRPr>
            </a:lvl3pPr>
            <a:lvl4pPr marL="771525" indent="0" algn="ctr" defTabSz="914400" rtl="0" eaLnBrk="1" latinLnBrk="0" hangingPunct="1">
              <a:lnSpc>
                <a:spcPct val="90000"/>
              </a:lnSpc>
              <a:spcBef>
                <a:spcPts val="500"/>
              </a:spcBef>
              <a:buFont typeface="Arial" panose="020B0604020202020204" pitchFamily="34" charset="0"/>
              <a:buNone/>
              <a:defRPr lang="it-IT" sz="900" kern="1200">
                <a:solidFill>
                  <a:schemeClr val="tx1"/>
                </a:solidFill>
                <a:latin typeface="+mn-lt"/>
                <a:ea typeface="+mn-ea"/>
                <a:cs typeface="+mn-cs"/>
              </a:defRPr>
            </a:lvl4pPr>
            <a:lvl5pPr marL="1028700" indent="0" algn="ctr" defTabSz="914400" rtl="0" eaLnBrk="1" latinLnBrk="0" hangingPunct="1">
              <a:lnSpc>
                <a:spcPct val="90000"/>
              </a:lnSpc>
              <a:spcBef>
                <a:spcPts val="500"/>
              </a:spcBef>
              <a:buFont typeface="Arial" panose="020B0604020202020204" pitchFamily="34" charset="0"/>
              <a:buNone/>
              <a:defRPr lang="it-IT" sz="900" kern="1200">
                <a:solidFill>
                  <a:schemeClr val="tx1"/>
                </a:solidFill>
                <a:latin typeface="+mn-lt"/>
                <a:ea typeface="+mn-ea"/>
                <a:cs typeface="+mn-cs"/>
              </a:defRPr>
            </a:lvl5pPr>
            <a:lvl6pPr marL="1285875" indent="0" algn="ctr" defTabSz="914400" rtl="0" eaLnBrk="1" latinLnBrk="0" hangingPunct="1">
              <a:lnSpc>
                <a:spcPct val="90000"/>
              </a:lnSpc>
              <a:spcBef>
                <a:spcPts val="500"/>
              </a:spcBef>
              <a:buFont typeface="Arial" panose="020B0604020202020204" pitchFamily="34" charset="0"/>
              <a:buNone/>
              <a:defRPr lang="it-IT" sz="900" kern="1200">
                <a:solidFill>
                  <a:schemeClr val="tx1"/>
                </a:solidFill>
                <a:latin typeface="+mn-lt"/>
                <a:ea typeface="+mn-ea"/>
                <a:cs typeface="+mn-cs"/>
              </a:defRPr>
            </a:lvl6pPr>
            <a:lvl7pPr marL="1543050" indent="0" algn="ctr" defTabSz="914400" rtl="0" eaLnBrk="1" latinLnBrk="0" hangingPunct="1">
              <a:lnSpc>
                <a:spcPct val="90000"/>
              </a:lnSpc>
              <a:spcBef>
                <a:spcPts val="500"/>
              </a:spcBef>
              <a:buFont typeface="Arial" panose="020B0604020202020204" pitchFamily="34" charset="0"/>
              <a:buNone/>
              <a:defRPr lang="it-IT" sz="900" kern="1200">
                <a:solidFill>
                  <a:schemeClr val="tx1"/>
                </a:solidFill>
                <a:latin typeface="+mn-lt"/>
                <a:ea typeface="+mn-ea"/>
                <a:cs typeface="+mn-cs"/>
              </a:defRPr>
            </a:lvl7pPr>
            <a:lvl8pPr marL="1800225" indent="0" algn="ctr" defTabSz="914400" rtl="0" eaLnBrk="1" latinLnBrk="0" hangingPunct="1">
              <a:lnSpc>
                <a:spcPct val="90000"/>
              </a:lnSpc>
              <a:spcBef>
                <a:spcPts val="500"/>
              </a:spcBef>
              <a:buFont typeface="Arial" panose="020B0604020202020204" pitchFamily="34" charset="0"/>
              <a:buNone/>
              <a:defRPr lang="it-IT" sz="900" kern="1200">
                <a:solidFill>
                  <a:schemeClr val="tx1"/>
                </a:solidFill>
                <a:latin typeface="+mn-lt"/>
                <a:ea typeface="+mn-ea"/>
                <a:cs typeface="+mn-cs"/>
              </a:defRPr>
            </a:lvl8pPr>
            <a:lvl9pPr marL="2057400" indent="0" algn="ctr" defTabSz="914400" rtl="0" eaLnBrk="1" latinLnBrk="0" hangingPunct="1">
              <a:lnSpc>
                <a:spcPct val="90000"/>
              </a:lnSpc>
              <a:spcBef>
                <a:spcPts val="500"/>
              </a:spcBef>
              <a:buFont typeface="Arial" panose="020B0604020202020204" pitchFamily="34" charset="0"/>
              <a:buNone/>
              <a:defRPr lang="it-IT" sz="900" kern="1200">
                <a:solidFill>
                  <a:schemeClr val="tx1"/>
                </a:solidFill>
                <a:latin typeface="+mn-lt"/>
                <a:ea typeface="+mn-ea"/>
                <a:cs typeface="+mn-cs"/>
              </a:defRPr>
            </a:lvl9pPr>
          </a:lstStyle>
          <a:p>
            <a:endParaRPr lang="en-US">
              <a:ea typeface="Calibri"/>
              <a:cs typeface="Calibri"/>
            </a:endParaRPr>
          </a:p>
        </p:txBody>
      </p:sp>
    </p:spTree>
    <p:extLst>
      <p:ext uri="{BB962C8B-B14F-4D97-AF65-F5344CB8AC3E}">
        <p14:creationId xmlns:p14="http://schemas.microsoft.com/office/powerpoint/2010/main" val="36666746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8" name="Picture 17" descr="GDPR Assistenza Informatica - Laboratorio Informatica Roma">
            <a:extLst>
              <a:ext uri="{FF2B5EF4-FFF2-40B4-BE49-F238E27FC236}">
                <a16:creationId xmlns:a16="http://schemas.microsoft.com/office/drawing/2014/main" id="{A51F96AF-2E48-539C-8CC2-2D2F166D642B}"/>
              </a:ext>
            </a:extLst>
          </p:cNvPr>
          <p:cNvPicPr>
            <a:picLocks noChangeAspect="1"/>
          </p:cNvPicPr>
          <p:nvPr/>
        </p:nvPicPr>
        <p:blipFill>
          <a:blip r:embed="rId3">
            <a:alphaModFix amt="61000"/>
          </a:blip>
          <a:stretch>
            <a:fillRect/>
          </a:stretch>
        </p:blipFill>
        <p:spPr>
          <a:xfrm>
            <a:off x="4029558" y="898"/>
            <a:ext cx="2825237" cy="1436663"/>
          </a:xfrm>
          <a:prstGeom prst="rect">
            <a:avLst/>
          </a:prstGeom>
        </p:spPr>
      </p:pic>
      <p:sp>
        <p:nvSpPr>
          <p:cNvPr id="5" name="Rettangolo 4">
            <a:extLst>
              <a:ext uri="{FF2B5EF4-FFF2-40B4-BE49-F238E27FC236}">
                <a16:creationId xmlns:a16="http://schemas.microsoft.com/office/drawing/2014/main" id="{C80227B8-A24C-8C29-034A-D7700B887685}"/>
              </a:ext>
              <a:ext uri="{C183D7F6-B498-43B3-948B-1728B52AA6E4}">
                <adec:decorative xmlns:adec="http://schemas.microsoft.com/office/drawing/2017/decorative" val="1"/>
              </a:ext>
            </a:extLst>
          </p:cNvPr>
          <p:cNvSpPr/>
          <p:nvPr/>
        </p:nvSpPr>
        <p:spPr>
          <a:xfrm>
            <a:off x="357" y="9233775"/>
            <a:ext cx="6858000" cy="669749"/>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it-IT"/>
            </a:defPPr>
          </a:lstStyle>
          <a:p>
            <a:pPr algn="ctr" rtl="0"/>
            <a:endParaRPr lang="it-IT" sz="1013"/>
          </a:p>
        </p:txBody>
      </p:sp>
      <p:sp>
        <p:nvSpPr>
          <p:cNvPr id="7" name="CasellaDiTesto 6">
            <a:extLst>
              <a:ext uri="{FF2B5EF4-FFF2-40B4-BE49-F238E27FC236}">
                <a16:creationId xmlns:a16="http://schemas.microsoft.com/office/drawing/2014/main" id="{2CE45389-0571-E705-F86D-D68B620AE79D}"/>
              </a:ext>
            </a:extLst>
          </p:cNvPr>
          <p:cNvSpPr txBox="1"/>
          <p:nvPr/>
        </p:nvSpPr>
        <p:spPr>
          <a:xfrm>
            <a:off x="-155474" y="9371629"/>
            <a:ext cx="7163452" cy="9941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lnSpc>
                <a:spcPct val="90000"/>
              </a:lnSpc>
              <a:spcBef>
                <a:spcPts val="563"/>
              </a:spcBef>
              <a:spcAft>
                <a:spcPts val="563"/>
              </a:spcAft>
            </a:pPr>
            <a:r>
              <a:rPr lang="it-IT" sz="2400" cap="all">
                <a:solidFill>
                  <a:schemeClr val="bg1"/>
                </a:solidFill>
                <a:latin typeface="Times New Roman"/>
              </a:rPr>
              <a:t>5 - RISULTATI </a:t>
            </a:r>
            <a:r>
              <a:rPr lang="it-IT" sz="2400" cap="all" err="1">
                <a:solidFill>
                  <a:schemeClr val="bg1"/>
                </a:solidFill>
                <a:latin typeface="Times New Roman"/>
              </a:rPr>
              <a:t>ASSESsMENT</a:t>
            </a:r>
            <a:r>
              <a:rPr lang="it-IT" sz="2400" cap="all">
                <a:solidFill>
                  <a:schemeClr val="bg1"/>
                </a:solidFill>
                <a:latin typeface="Times New Roman"/>
              </a:rPr>
              <a:t>  E SUGGERIMENTI</a:t>
            </a:r>
            <a:endParaRPr lang="en-US" sz="2400" cap="all">
              <a:solidFill>
                <a:schemeClr val="bg1"/>
              </a:solidFill>
              <a:latin typeface="Times New Roman"/>
              <a:cs typeface="Times New Roman"/>
            </a:endParaRPr>
          </a:p>
          <a:p>
            <a:endParaRPr lang="it-IT" sz="3200" cap="all">
              <a:latin typeface="Times New Roman"/>
              <a:cs typeface="Times New Roman"/>
            </a:endParaRPr>
          </a:p>
        </p:txBody>
      </p:sp>
      <p:sp>
        <p:nvSpPr>
          <p:cNvPr id="11" name="Sottotitolo 11">
            <a:extLst>
              <a:ext uri="{FF2B5EF4-FFF2-40B4-BE49-F238E27FC236}">
                <a16:creationId xmlns:a16="http://schemas.microsoft.com/office/drawing/2014/main" id="{C23A94FA-9F79-8E78-8F40-A97EC59E67FC}"/>
              </a:ext>
            </a:extLst>
          </p:cNvPr>
          <p:cNvSpPr txBox="1">
            <a:spLocks/>
          </p:cNvSpPr>
          <p:nvPr/>
        </p:nvSpPr>
        <p:spPr>
          <a:xfrm rot="10800000">
            <a:off x="4381" y="252141"/>
            <a:ext cx="2602950" cy="441081"/>
          </a:xfrm>
          <a:prstGeom prst="rect">
            <a:avLst/>
          </a:prstGeom>
          <a:gradFill>
            <a:gsLst>
              <a:gs pos="0">
                <a:schemeClr val="accent5"/>
              </a:gs>
              <a:gs pos="100000">
                <a:schemeClr val="accent2">
                  <a:lumMod val="97000"/>
                  <a:lumOff val="3000"/>
                </a:schemeClr>
              </a:gs>
              <a:gs pos="50000">
                <a:schemeClr val="accent1"/>
              </a:gs>
            </a:gsLst>
            <a:path path="circle">
              <a:fillToRect l="100000" t="100000"/>
            </a:path>
          </a:gradFill>
        </p:spPr>
        <p:txBody>
          <a:bodyPr vert="horz" lIns="91440" tIns="45720" rIns="91440" bIns="45720" rtlCol="0" anchor="ctr">
            <a:noAutofit/>
          </a:bodyPr>
          <a:lstStyle>
            <a:defPPr>
              <a:defRPr lang="it-IT"/>
            </a:defPPr>
            <a:lvl1pPr marL="0" indent="0" algn="ctr" defTabSz="914400" rtl="0" eaLnBrk="1" latinLnBrk="0" hangingPunct="1">
              <a:lnSpc>
                <a:spcPct val="90000"/>
              </a:lnSpc>
              <a:spcBef>
                <a:spcPts val="1000"/>
              </a:spcBef>
              <a:buFont typeface="Arial" panose="020B0604020202020204" pitchFamily="34" charset="0"/>
              <a:buNone/>
              <a:defRPr lang="it-IT" sz="1350" kern="1200" cap="all" spc="169" baseline="0">
                <a:solidFill>
                  <a:schemeClr val="bg1"/>
                </a:solidFill>
                <a:latin typeface="+mn-lt"/>
                <a:ea typeface="+mn-ea"/>
                <a:cs typeface="+mn-cs"/>
              </a:defRPr>
            </a:lvl1pPr>
            <a:lvl2pPr marL="257175" indent="0" algn="ctr" defTabSz="914400" rtl="0" eaLnBrk="1" latinLnBrk="0" hangingPunct="1">
              <a:lnSpc>
                <a:spcPct val="90000"/>
              </a:lnSpc>
              <a:spcBef>
                <a:spcPts val="500"/>
              </a:spcBef>
              <a:buFont typeface="Arial" panose="020B0604020202020204" pitchFamily="34" charset="0"/>
              <a:buNone/>
              <a:defRPr lang="it-IT" sz="1125" kern="1200">
                <a:solidFill>
                  <a:schemeClr val="tx1"/>
                </a:solidFill>
                <a:latin typeface="+mn-lt"/>
                <a:ea typeface="+mn-ea"/>
                <a:cs typeface="+mn-cs"/>
              </a:defRPr>
            </a:lvl2pPr>
            <a:lvl3pPr marL="514350" indent="0" algn="ctr" defTabSz="914400" rtl="0" eaLnBrk="1" latinLnBrk="0" hangingPunct="1">
              <a:lnSpc>
                <a:spcPct val="90000"/>
              </a:lnSpc>
              <a:spcBef>
                <a:spcPts val="500"/>
              </a:spcBef>
              <a:buFont typeface="Arial" panose="020B0604020202020204" pitchFamily="34" charset="0"/>
              <a:buNone/>
              <a:defRPr lang="it-IT" sz="1013" kern="1200">
                <a:solidFill>
                  <a:schemeClr val="tx1"/>
                </a:solidFill>
                <a:latin typeface="+mn-lt"/>
                <a:ea typeface="+mn-ea"/>
                <a:cs typeface="+mn-cs"/>
              </a:defRPr>
            </a:lvl3pPr>
            <a:lvl4pPr marL="771525" indent="0" algn="ctr" defTabSz="914400" rtl="0" eaLnBrk="1" latinLnBrk="0" hangingPunct="1">
              <a:lnSpc>
                <a:spcPct val="90000"/>
              </a:lnSpc>
              <a:spcBef>
                <a:spcPts val="500"/>
              </a:spcBef>
              <a:buFont typeface="Arial" panose="020B0604020202020204" pitchFamily="34" charset="0"/>
              <a:buNone/>
              <a:defRPr lang="it-IT" sz="900" kern="1200">
                <a:solidFill>
                  <a:schemeClr val="tx1"/>
                </a:solidFill>
                <a:latin typeface="+mn-lt"/>
                <a:ea typeface="+mn-ea"/>
                <a:cs typeface="+mn-cs"/>
              </a:defRPr>
            </a:lvl4pPr>
            <a:lvl5pPr marL="1028700" indent="0" algn="ctr" defTabSz="914400" rtl="0" eaLnBrk="1" latinLnBrk="0" hangingPunct="1">
              <a:lnSpc>
                <a:spcPct val="90000"/>
              </a:lnSpc>
              <a:spcBef>
                <a:spcPts val="500"/>
              </a:spcBef>
              <a:buFont typeface="Arial" panose="020B0604020202020204" pitchFamily="34" charset="0"/>
              <a:buNone/>
              <a:defRPr lang="it-IT" sz="900" kern="1200">
                <a:solidFill>
                  <a:schemeClr val="tx1"/>
                </a:solidFill>
                <a:latin typeface="+mn-lt"/>
                <a:ea typeface="+mn-ea"/>
                <a:cs typeface="+mn-cs"/>
              </a:defRPr>
            </a:lvl5pPr>
            <a:lvl6pPr marL="1285875" indent="0" algn="ctr" defTabSz="914400" rtl="0" eaLnBrk="1" latinLnBrk="0" hangingPunct="1">
              <a:lnSpc>
                <a:spcPct val="90000"/>
              </a:lnSpc>
              <a:spcBef>
                <a:spcPts val="500"/>
              </a:spcBef>
              <a:buFont typeface="Arial" panose="020B0604020202020204" pitchFamily="34" charset="0"/>
              <a:buNone/>
              <a:defRPr lang="it-IT" sz="900" kern="1200">
                <a:solidFill>
                  <a:schemeClr val="tx1"/>
                </a:solidFill>
                <a:latin typeface="+mn-lt"/>
                <a:ea typeface="+mn-ea"/>
                <a:cs typeface="+mn-cs"/>
              </a:defRPr>
            </a:lvl6pPr>
            <a:lvl7pPr marL="1543050" indent="0" algn="ctr" defTabSz="914400" rtl="0" eaLnBrk="1" latinLnBrk="0" hangingPunct="1">
              <a:lnSpc>
                <a:spcPct val="90000"/>
              </a:lnSpc>
              <a:spcBef>
                <a:spcPts val="500"/>
              </a:spcBef>
              <a:buFont typeface="Arial" panose="020B0604020202020204" pitchFamily="34" charset="0"/>
              <a:buNone/>
              <a:defRPr lang="it-IT" sz="900" kern="1200">
                <a:solidFill>
                  <a:schemeClr val="tx1"/>
                </a:solidFill>
                <a:latin typeface="+mn-lt"/>
                <a:ea typeface="+mn-ea"/>
                <a:cs typeface="+mn-cs"/>
              </a:defRPr>
            </a:lvl7pPr>
            <a:lvl8pPr marL="1800225" indent="0" algn="ctr" defTabSz="914400" rtl="0" eaLnBrk="1" latinLnBrk="0" hangingPunct="1">
              <a:lnSpc>
                <a:spcPct val="90000"/>
              </a:lnSpc>
              <a:spcBef>
                <a:spcPts val="500"/>
              </a:spcBef>
              <a:buFont typeface="Arial" panose="020B0604020202020204" pitchFamily="34" charset="0"/>
              <a:buNone/>
              <a:defRPr lang="it-IT" sz="900" kern="1200">
                <a:solidFill>
                  <a:schemeClr val="tx1"/>
                </a:solidFill>
                <a:latin typeface="+mn-lt"/>
                <a:ea typeface="+mn-ea"/>
                <a:cs typeface="+mn-cs"/>
              </a:defRPr>
            </a:lvl8pPr>
            <a:lvl9pPr marL="2057400" indent="0" algn="ctr" defTabSz="914400" rtl="0" eaLnBrk="1" latinLnBrk="0" hangingPunct="1">
              <a:lnSpc>
                <a:spcPct val="90000"/>
              </a:lnSpc>
              <a:spcBef>
                <a:spcPts val="500"/>
              </a:spcBef>
              <a:buFont typeface="Arial" panose="020B0604020202020204" pitchFamily="34" charset="0"/>
              <a:buNone/>
              <a:defRPr lang="it-IT" sz="900" kern="1200">
                <a:solidFill>
                  <a:schemeClr val="tx1"/>
                </a:solidFill>
                <a:latin typeface="+mn-lt"/>
                <a:ea typeface="+mn-ea"/>
                <a:cs typeface="+mn-cs"/>
              </a:defRPr>
            </a:lvl9pPr>
          </a:lstStyle>
          <a:p>
            <a:endParaRPr lang="en-US">
              <a:ea typeface="Calibri"/>
              <a:cs typeface="Calibri"/>
            </a:endParaRPr>
          </a:p>
        </p:txBody>
      </p:sp>
      <p:sp>
        <p:nvSpPr>
          <p:cNvPr id="3" name="CasellaDiTesto 2">
            <a:extLst>
              <a:ext uri="{FF2B5EF4-FFF2-40B4-BE49-F238E27FC236}">
                <a16:creationId xmlns:a16="http://schemas.microsoft.com/office/drawing/2014/main" id="{B3DD4223-233F-97F6-1A92-4DB9AE893DFA}"/>
              </a:ext>
            </a:extLst>
          </p:cNvPr>
          <p:cNvSpPr txBox="1"/>
          <p:nvPr/>
        </p:nvSpPr>
        <p:spPr>
          <a:xfrm>
            <a:off x="724644" y="3895405"/>
            <a:ext cx="6290297" cy="144655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28600" indent="-228600">
              <a:buAutoNum type="arabicPeriod"/>
            </a:pPr>
            <a:r>
              <a:rPr lang="it-IT" sz="1600" b="1">
                <a:solidFill>
                  <a:schemeClr val="bg1"/>
                </a:solidFill>
                <a:latin typeface="Times New Roman"/>
                <a:ea typeface="+mn-lt"/>
                <a:cs typeface="Helvetica"/>
              </a:rPr>
              <a:t>Utilizzare i </a:t>
            </a:r>
            <a:r>
              <a:rPr lang="it-IT" sz="1600" b="1" err="1">
                <a:solidFill>
                  <a:schemeClr val="bg1"/>
                </a:solidFill>
                <a:latin typeface="Times New Roman"/>
                <a:ea typeface="+mn-lt"/>
                <a:cs typeface="Helvetica"/>
              </a:rPr>
              <a:t>salt</a:t>
            </a:r>
            <a:r>
              <a:rPr lang="it-IT" sz="1400" b="1">
                <a:solidFill>
                  <a:schemeClr val="bg1"/>
                </a:solidFill>
                <a:latin typeface="Times New Roman"/>
                <a:ea typeface="+mn-lt"/>
                <a:cs typeface="Helvetica"/>
              </a:rPr>
              <a:t>:</a:t>
            </a:r>
            <a:r>
              <a:rPr lang="it-IT" sz="1200">
                <a:solidFill>
                  <a:srgbClr val="00B050"/>
                </a:solidFill>
                <a:latin typeface="Times New Roman"/>
                <a:ea typeface="+mn-lt"/>
                <a:cs typeface="Helvetica"/>
              </a:rPr>
              <a:t> </a:t>
            </a:r>
            <a:r>
              <a:rPr lang="it-IT" sz="1400">
                <a:solidFill>
                  <a:srgbClr val="00B050"/>
                </a:solidFill>
                <a:latin typeface="Times New Roman"/>
                <a:ea typeface="+mn-lt"/>
                <a:cs typeface="Helvetica"/>
              </a:rPr>
              <a:t>Un </a:t>
            </a:r>
            <a:r>
              <a:rPr lang="it-IT" sz="1400" err="1">
                <a:solidFill>
                  <a:srgbClr val="00B050"/>
                </a:solidFill>
                <a:latin typeface="Times New Roman"/>
                <a:ea typeface="+mn-lt"/>
                <a:cs typeface="Helvetica"/>
              </a:rPr>
              <a:t>salt</a:t>
            </a:r>
            <a:r>
              <a:rPr lang="it-IT" sz="1400">
                <a:solidFill>
                  <a:srgbClr val="00B050"/>
                </a:solidFill>
                <a:latin typeface="Times New Roman"/>
                <a:ea typeface="+mn-lt"/>
                <a:cs typeface="Helvetica"/>
              </a:rPr>
              <a:t> è un insieme di bit random utilizzato nell’</a:t>
            </a:r>
            <a:r>
              <a:rPr lang="it-IT" sz="1400" err="1">
                <a:solidFill>
                  <a:srgbClr val="00B050"/>
                </a:solidFill>
                <a:latin typeface="Times New Roman"/>
                <a:ea typeface="+mn-lt"/>
                <a:cs typeface="Helvetica"/>
              </a:rPr>
              <a:t>hashing</a:t>
            </a:r>
            <a:r>
              <a:rPr lang="it-IT" sz="1400">
                <a:solidFill>
                  <a:srgbClr val="00B050"/>
                </a:solidFill>
                <a:latin typeface="Times New Roman"/>
                <a:ea typeface="+mn-lt"/>
                <a:cs typeface="Helvetica"/>
              </a:rPr>
              <a:t> delle password. Utilizzare un </a:t>
            </a:r>
            <a:r>
              <a:rPr lang="it-IT" sz="1400" err="1">
                <a:solidFill>
                  <a:srgbClr val="00B050"/>
                </a:solidFill>
                <a:latin typeface="Times New Roman"/>
                <a:ea typeface="+mn-lt"/>
                <a:cs typeface="Helvetica"/>
              </a:rPr>
              <a:t>salt</a:t>
            </a:r>
            <a:r>
              <a:rPr lang="it-IT" sz="1400">
                <a:solidFill>
                  <a:srgbClr val="00B050"/>
                </a:solidFill>
                <a:latin typeface="Times New Roman"/>
                <a:ea typeface="+mn-lt"/>
                <a:cs typeface="Helvetica"/>
              </a:rPr>
              <a:t>, riduce le possibilità di riuscita degli attacchi brute force, perché i cybercriminali dovrebbero conoscere la password e il valore del </a:t>
            </a:r>
            <a:r>
              <a:rPr lang="it-IT" sz="1400" err="1">
                <a:solidFill>
                  <a:srgbClr val="00B050"/>
                </a:solidFill>
                <a:latin typeface="Times New Roman"/>
                <a:ea typeface="+mn-lt"/>
                <a:cs typeface="Helvetica"/>
              </a:rPr>
              <a:t>salt</a:t>
            </a:r>
            <a:r>
              <a:rPr lang="it-IT" sz="1400">
                <a:solidFill>
                  <a:srgbClr val="00B050"/>
                </a:solidFill>
                <a:latin typeface="Times New Roman"/>
                <a:ea typeface="+mn-lt"/>
                <a:cs typeface="Helvetica"/>
              </a:rPr>
              <a:t>.</a:t>
            </a:r>
            <a:endParaRPr lang="en-US" sz="1400">
              <a:solidFill>
                <a:srgbClr val="00B050"/>
              </a:solidFill>
              <a:latin typeface="Times New Roman"/>
              <a:ea typeface="+mn-lt"/>
              <a:cs typeface="Helvetica"/>
            </a:endParaRPr>
          </a:p>
          <a:p>
            <a:pPr marL="342900" indent="-342900">
              <a:buAutoNum type="arabicPeriod"/>
            </a:pPr>
            <a:endParaRPr lang="it-IT" sz="1400" b="1">
              <a:solidFill>
                <a:srgbClr val="616161"/>
              </a:solidFill>
              <a:ea typeface="Calibri"/>
              <a:cs typeface="Calibri"/>
            </a:endParaRPr>
          </a:p>
          <a:p>
            <a:endParaRPr lang="it-IT" sz="1400">
              <a:solidFill>
                <a:schemeClr val="bg1"/>
              </a:solidFill>
              <a:ea typeface="Calibri"/>
              <a:cs typeface="Calibri"/>
            </a:endParaRPr>
          </a:p>
        </p:txBody>
      </p:sp>
      <p:sp>
        <p:nvSpPr>
          <p:cNvPr id="2" name="CasellaDiTesto 2">
            <a:extLst>
              <a:ext uri="{FF2B5EF4-FFF2-40B4-BE49-F238E27FC236}">
                <a16:creationId xmlns:a16="http://schemas.microsoft.com/office/drawing/2014/main" id="{4397991C-C505-F875-7BF9-EFE1AACC8990}"/>
              </a:ext>
            </a:extLst>
          </p:cNvPr>
          <p:cNvSpPr txBox="1"/>
          <p:nvPr/>
        </p:nvSpPr>
        <p:spPr>
          <a:xfrm>
            <a:off x="450399" y="5333054"/>
            <a:ext cx="6404756" cy="163121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sz="1600">
                <a:solidFill>
                  <a:schemeClr val="bg1"/>
                </a:solidFill>
                <a:ea typeface="+mn-lt"/>
                <a:cs typeface="+mn-lt"/>
              </a:rPr>
              <a:t>2.     </a:t>
            </a:r>
            <a:r>
              <a:rPr lang="it-IT" sz="1600" b="1">
                <a:solidFill>
                  <a:schemeClr val="bg1"/>
                </a:solidFill>
                <a:latin typeface="Times New Roman"/>
                <a:ea typeface="+mn-lt"/>
                <a:cs typeface="Helvetica"/>
              </a:rPr>
              <a:t>Tentativi di autenticazione limitati:</a:t>
            </a:r>
            <a:r>
              <a:rPr lang="it-IT" sz="1400">
                <a:solidFill>
                  <a:srgbClr val="00B050"/>
                </a:solidFill>
                <a:latin typeface="Times New Roman"/>
                <a:ea typeface="+mn-lt"/>
                <a:cs typeface="Helvetica"/>
              </a:rPr>
              <a:t> L’applicazione può limitare il numero di tentativi di accesso prima di bloccare un account o mostrare un CAPTCHA nel caso in cui vengano fatti troppi tentativi. Questo sistema blocca gli attacchi brute force automatici o li rallenta al punto da renderli non più sostenibili. Un'ulteriore implementazione è un eventuale blocco degli account dopo 3 tentativi di accesso.</a:t>
            </a:r>
          </a:p>
          <a:p>
            <a:endParaRPr lang="it-IT" sz="1400">
              <a:solidFill>
                <a:srgbClr val="00B050"/>
              </a:solidFill>
              <a:ea typeface="+mn-lt"/>
              <a:cs typeface="+mn-lt"/>
            </a:endParaRPr>
          </a:p>
          <a:p>
            <a:endParaRPr lang="it-IT" sz="1400">
              <a:solidFill>
                <a:srgbClr val="00B050"/>
              </a:solidFill>
              <a:ea typeface="Calibri"/>
              <a:cs typeface="Calibri"/>
            </a:endParaRPr>
          </a:p>
        </p:txBody>
      </p:sp>
      <p:sp>
        <p:nvSpPr>
          <p:cNvPr id="4" name="CasellaDiTesto 6">
            <a:extLst>
              <a:ext uri="{FF2B5EF4-FFF2-40B4-BE49-F238E27FC236}">
                <a16:creationId xmlns:a16="http://schemas.microsoft.com/office/drawing/2014/main" id="{79107D5F-56CB-06CA-27CA-0D2A66FDF981}"/>
              </a:ext>
            </a:extLst>
          </p:cNvPr>
          <p:cNvSpPr txBox="1"/>
          <p:nvPr/>
        </p:nvSpPr>
        <p:spPr>
          <a:xfrm>
            <a:off x="-2274722" y="251308"/>
            <a:ext cx="7163452" cy="9941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lnSpc>
                <a:spcPct val="90000"/>
              </a:lnSpc>
              <a:spcBef>
                <a:spcPts val="563"/>
              </a:spcBef>
              <a:spcAft>
                <a:spcPts val="563"/>
              </a:spcAft>
            </a:pPr>
            <a:r>
              <a:rPr lang="it-IT" sz="2400" cap="all">
                <a:solidFill>
                  <a:schemeClr val="bg1"/>
                </a:solidFill>
                <a:latin typeface="Times New Roman"/>
              </a:rPr>
              <a:t> SUGGERIMENTI</a:t>
            </a:r>
            <a:endParaRPr lang="en-US" sz="2400" cap="all">
              <a:solidFill>
                <a:schemeClr val="bg1"/>
              </a:solidFill>
              <a:latin typeface="Times New Roman"/>
              <a:cs typeface="Times New Roman"/>
            </a:endParaRPr>
          </a:p>
          <a:p>
            <a:endParaRPr lang="it-IT" sz="3200" cap="all">
              <a:latin typeface="Times New Roman"/>
              <a:cs typeface="Times New Roman"/>
            </a:endParaRPr>
          </a:p>
        </p:txBody>
      </p:sp>
      <p:sp>
        <p:nvSpPr>
          <p:cNvPr id="8" name="Sottotitolo 11">
            <a:extLst>
              <a:ext uri="{FF2B5EF4-FFF2-40B4-BE49-F238E27FC236}">
                <a16:creationId xmlns:a16="http://schemas.microsoft.com/office/drawing/2014/main" id="{164CB71B-5233-A9DB-5324-494EB04D2402}"/>
              </a:ext>
            </a:extLst>
          </p:cNvPr>
          <p:cNvSpPr txBox="1">
            <a:spLocks/>
          </p:cNvSpPr>
          <p:nvPr/>
        </p:nvSpPr>
        <p:spPr>
          <a:xfrm rot="10800000">
            <a:off x="-31948" y="5139910"/>
            <a:ext cx="2334287" cy="73144"/>
          </a:xfrm>
          <a:prstGeom prst="rect">
            <a:avLst/>
          </a:prstGeom>
          <a:gradFill>
            <a:gsLst>
              <a:gs pos="0">
                <a:schemeClr val="accent5"/>
              </a:gs>
              <a:gs pos="100000">
                <a:schemeClr val="accent2">
                  <a:lumMod val="97000"/>
                  <a:lumOff val="3000"/>
                </a:schemeClr>
              </a:gs>
              <a:gs pos="50000">
                <a:schemeClr val="accent1"/>
              </a:gs>
            </a:gsLst>
            <a:path path="circle">
              <a:fillToRect l="100000" t="100000"/>
            </a:path>
          </a:gradFill>
        </p:spPr>
        <p:txBody>
          <a:bodyPr vert="horz" lIns="91440" tIns="45720" rIns="91440" bIns="45720" rtlCol="0" anchor="ctr">
            <a:noAutofit/>
          </a:bodyPr>
          <a:lstStyle>
            <a:defPPr rtl="0">
              <a:defRPr lang="it-IT"/>
            </a:defPPr>
            <a:lvl1pPr marL="0" algn="l" defTabSz="914400" rtl="0" eaLnBrk="1" latinLnBrk="0" hangingPunct="1">
              <a:defRPr lang="it-IT" sz="1800" kern="1200">
                <a:solidFill>
                  <a:schemeClr val="tx1"/>
                </a:solidFill>
                <a:latin typeface="+mn-lt"/>
                <a:ea typeface="+mn-ea"/>
                <a:cs typeface="+mn-cs"/>
              </a:defRPr>
            </a:lvl1pPr>
            <a:lvl2pPr marL="457200" algn="l" defTabSz="914400" rtl="0" eaLnBrk="1" latinLnBrk="0" hangingPunct="1">
              <a:defRPr lang="it-IT" sz="1800" kern="1200">
                <a:solidFill>
                  <a:schemeClr val="tx1"/>
                </a:solidFill>
                <a:latin typeface="+mn-lt"/>
                <a:ea typeface="+mn-ea"/>
                <a:cs typeface="+mn-cs"/>
              </a:defRPr>
            </a:lvl2pPr>
            <a:lvl3pPr marL="914400" algn="l" defTabSz="914400" rtl="0" eaLnBrk="1" latinLnBrk="0" hangingPunct="1">
              <a:defRPr lang="it-IT" sz="1800" kern="1200">
                <a:solidFill>
                  <a:schemeClr val="tx1"/>
                </a:solidFill>
                <a:latin typeface="+mn-lt"/>
                <a:ea typeface="+mn-ea"/>
                <a:cs typeface="+mn-cs"/>
              </a:defRPr>
            </a:lvl3pPr>
            <a:lvl4pPr marL="1371600" algn="l" defTabSz="914400" rtl="0" eaLnBrk="1" latinLnBrk="0" hangingPunct="1">
              <a:defRPr lang="it-IT" sz="1800" kern="1200">
                <a:solidFill>
                  <a:schemeClr val="tx1"/>
                </a:solidFill>
                <a:latin typeface="+mn-lt"/>
                <a:ea typeface="+mn-ea"/>
                <a:cs typeface="+mn-cs"/>
              </a:defRPr>
            </a:lvl4pPr>
            <a:lvl5pPr marL="1828800" algn="l" defTabSz="914400" rtl="0" eaLnBrk="1" latinLnBrk="0" hangingPunct="1">
              <a:defRPr lang="it-IT" sz="1800" kern="1200">
                <a:solidFill>
                  <a:schemeClr val="tx1"/>
                </a:solidFill>
                <a:latin typeface="+mn-lt"/>
                <a:ea typeface="+mn-ea"/>
                <a:cs typeface="+mn-cs"/>
              </a:defRPr>
            </a:lvl5pPr>
            <a:lvl6pPr marL="2286000" algn="l" defTabSz="914400" rtl="0" eaLnBrk="1" latinLnBrk="0" hangingPunct="1">
              <a:defRPr lang="it-IT" sz="1800" kern="1200">
                <a:solidFill>
                  <a:schemeClr val="tx1"/>
                </a:solidFill>
                <a:latin typeface="+mn-lt"/>
                <a:ea typeface="+mn-ea"/>
                <a:cs typeface="+mn-cs"/>
              </a:defRPr>
            </a:lvl6pPr>
            <a:lvl7pPr marL="2743200" algn="l" defTabSz="914400" rtl="0" eaLnBrk="1" latinLnBrk="0" hangingPunct="1">
              <a:defRPr lang="it-IT" sz="1800" kern="1200">
                <a:solidFill>
                  <a:schemeClr val="tx1"/>
                </a:solidFill>
                <a:latin typeface="+mn-lt"/>
                <a:ea typeface="+mn-ea"/>
                <a:cs typeface="+mn-cs"/>
              </a:defRPr>
            </a:lvl7pPr>
            <a:lvl8pPr marL="3200400" algn="l" defTabSz="914400" rtl="0" eaLnBrk="1" latinLnBrk="0" hangingPunct="1">
              <a:defRPr lang="it-IT" sz="1800" kern="1200">
                <a:solidFill>
                  <a:schemeClr val="tx1"/>
                </a:solidFill>
                <a:latin typeface="+mn-lt"/>
                <a:ea typeface="+mn-ea"/>
                <a:cs typeface="+mn-cs"/>
              </a:defRPr>
            </a:lvl8pPr>
            <a:lvl9pPr marL="3657600" algn="l" defTabSz="914400" rtl="0" eaLnBrk="1" latinLnBrk="0" hangingPunct="1">
              <a:defRPr lang="it-IT" sz="1800" kern="1200">
                <a:solidFill>
                  <a:schemeClr val="tx1"/>
                </a:solidFill>
                <a:latin typeface="+mn-lt"/>
                <a:ea typeface="+mn-ea"/>
                <a:cs typeface="+mn-cs"/>
              </a:defRPr>
            </a:lvl9pPr>
          </a:lstStyle>
          <a:p>
            <a:r>
              <a:rPr lang="en-US">
                <a:ea typeface="Calibri"/>
                <a:cs typeface="Calibri"/>
              </a:rPr>
              <a:t>C</a:t>
            </a:r>
          </a:p>
        </p:txBody>
      </p:sp>
      <p:sp>
        <p:nvSpPr>
          <p:cNvPr id="9" name="CasellaDiTesto 2">
            <a:extLst>
              <a:ext uri="{FF2B5EF4-FFF2-40B4-BE49-F238E27FC236}">
                <a16:creationId xmlns:a16="http://schemas.microsoft.com/office/drawing/2014/main" id="{352F1A60-E846-87B9-0521-B32756510A01}"/>
              </a:ext>
            </a:extLst>
          </p:cNvPr>
          <p:cNvSpPr txBox="1"/>
          <p:nvPr/>
        </p:nvSpPr>
        <p:spPr>
          <a:xfrm>
            <a:off x="5586" y="6961880"/>
            <a:ext cx="5842000" cy="98488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sz="1400" b="1">
                <a:solidFill>
                  <a:schemeClr val="bg1"/>
                </a:solidFill>
                <a:latin typeface="Helvetica"/>
                <a:ea typeface="+mn-lt"/>
                <a:cs typeface="Helvetica"/>
              </a:rPr>
              <a:t>3.    </a:t>
            </a:r>
            <a:r>
              <a:rPr lang="it-IT" sz="1600" b="1">
                <a:solidFill>
                  <a:schemeClr val="bg1"/>
                </a:solidFill>
                <a:latin typeface="Times New Roman"/>
                <a:ea typeface="+mn-lt"/>
                <a:cs typeface="Helvetica"/>
              </a:rPr>
              <a:t>Formazione del personale:</a:t>
            </a:r>
            <a:r>
              <a:rPr lang="it-IT" sz="1400">
                <a:solidFill>
                  <a:srgbClr val="00B050"/>
                </a:solidFill>
                <a:latin typeface="Times New Roman"/>
                <a:ea typeface="+mn-lt"/>
                <a:cs typeface="Helvetica"/>
              </a:rPr>
              <a:t> La formazione sulla sicurezza aiuta a sensibilizzare il personale sul tema e a incentivare una gestione sicura delle proprie credenziali contro possibili minacce.</a:t>
            </a:r>
            <a:endParaRPr lang="en-US" sz="1400">
              <a:solidFill>
                <a:srgbClr val="00B050"/>
              </a:solidFill>
              <a:latin typeface="Times New Roman"/>
              <a:cs typeface="Helvetica"/>
            </a:endParaRPr>
          </a:p>
          <a:p>
            <a:endParaRPr lang="it-IT" sz="1400">
              <a:solidFill>
                <a:srgbClr val="00B050"/>
              </a:solidFill>
              <a:ea typeface="Calibri"/>
              <a:cs typeface="Calibri"/>
            </a:endParaRPr>
          </a:p>
        </p:txBody>
      </p:sp>
      <p:sp>
        <p:nvSpPr>
          <p:cNvPr id="10" name="Sottotitolo 11">
            <a:extLst>
              <a:ext uri="{FF2B5EF4-FFF2-40B4-BE49-F238E27FC236}">
                <a16:creationId xmlns:a16="http://schemas.microsoft.com/office/drawing/2014/main" id="{8B74434B-C67E-A88D-3C26-4364288FD31C}"/>
              </a:ext>
            </a:extLst>
          </p:cNvPr>
          <p:cNvSpPr txBox="1">
            <a:spLocks/>
          </p:cNvSpPr>
          <p:nvPr/>
        </p:nvSpPr>
        <p:spPr>
          <a:xfrm>
            <a:off x="4454967" y="6756436"/>
            <a:ext cx="2334287" cy="73144"/>
          </a:xfrm>
          <a:prstGeom prst="rect">
            <a:avLst/>
          </a:prstGeom>
          <a:gradFill>
            <a:gsLst>
              <a:gs pos="0">
                <a:schemeClr val="accent5"/>
              </a:gs>
              <a:gs pos="100000">
                <a:schemeClr val="accent2">
                  <a:lumMod val="97000"/>
                  <a:lumOff val="3000"/>
                </a:schemeClr>
              </a:gs>
              <a:gs pos="50000">
                <a:schemeClr val="accent1"/>
              </a:gs>
            </a:gsLst>
            <a:path path="circle">
              <a:fillToRect l="100000" t="100000"/>
            </a:path>
          </a:gradFill>
        </p:spPr>
        <p:txBody>
          <a:bodyPr vert="horz" lIns="91440" tIns="45720" rIns="91440" bIns="45720" rtlCol="0" anchor="ctr">
            <a:noAutofit/>
          </a:bodyPr>
          <a:lstStyle>
            <a:defPPr rtl="0">
              <a:defRPr lang="it-IT"/>
            </a:defPPr>
            <a:lvl1pPr marL="0" algn="l" defTabSz="914400" rtl="0" eaLnBrk="1" latinLnBrk="0" hangingPunct="1">
              <a:defRPr lang="it-IT" sz="1800" kern="1200">
                <a:solidFill>
                  <a:schemeClr val="tx1"/>
                </a:solidFill>
                <a:latin typeface="+mn-lt"/>
                <a:ea typeface="+mn-ea"/>
                <a:cs typeface="+mn-cs"/>
              </a:defRPr>
            </a:lvl1pPr>
            <a:lvl2pPr marL="457200" algn="l" defTabSz="914400" rtl="0" eaLnBrk="1" latinLnBrk="0" hangingPunct="1">
              <a:defRPr lang="it-IT" sz="1800" kern="1200">
                <a:solidFill>
                  <a:schemeClr val="tx1"/>
                </a:solidFill>
                <a:latin typeface="+mn-lt"/>
                <a:ea typeface="+mn-ea"/>
                <a:cs typeface="+mn-cs"/>
              </a:defRPr>
            </a:lvl2pPr>
            <a:lvl3pPr marL="914400" algn="l" defTabSz="914400" rtl="0" eaLnBrk="1" latinLnBrk="0" hangingPunct="1">
              <a:defRPr lang="it-IT" sz="1800" kern="1200">
                <a:solidFill>
                  <a:schemeClr val="tx1"/>
                </a:solidFill>
                <a:latin typeface="+mn-lt"/>
                <a:ea typeface="+mn-ea"/>
                <a:cs typeface="+mn-cs"/>
              </a:defRPr>
            </a:lvl3pPr>
            <a:lvl4pPr marL="1371600" algn="l" defTabSz="914400" rtl="0" eaLnBrk="1" latinLnBrk="0" hangingPunct="1">
              <a:defRPr lang="it-IT" sz="1800" kern="1200">
                <a:solidFill>
                  <a:schemeClr val="tx1"/>
                </a:solidFill>
                <a:latin typeface="+mn-lt"/>
                <a:ea typeface="+mn-ea"/>
                <a:cs typeface="+mn-cs"/>
              </a:defRPr>
            </a:lvl4pPr>
            <a:lvl5pPr marL="1828800" algn="l" defTabSz="914400" rtl="0" eaLnBrk="1" latinLnBrk="0" hangingPunct="1">
              <a:defRPr lang="it-IT" sz="1800" kern="1200">
                <a:solidFill>
                  <a:schemeClr val="tx1"/>
                </a:solidFill>
                <a:latin typeface="+mn-lt"/>
                <a:ea typeface="+mn-ea"/>
                <a:cs typeface="+mn-cs"/>
              </a:defRPr>
            </a:lvl5pPr>
            <a:lvl6pPr marL="2286000" algn="l" defTabSz="914400" rtl="0" eaLnBrk="1" latinLnBrk="0" hangingPunct="1">
              <a:defRPr lang="it-IT" sz="1800" kern="1200">
                <a:solidFill>
                  <a:schemeClr val="tx1"/>
                </a:solidFill>
                <a:latin typeface="+mn-lt"/>
                <a:ea typeface="+mn-ea"/>
                <a:cs typeface="+mn-cs"/>
              </a:defRPr>
            </a:lvl6pPr>
            <a:lvl7pPr marL="2743200" algn="l" defTabSz="914400" rtl="0" eaLnBrk="1" latinLnBrk="0" hangingPunct="1">
              <a:defRPr lang="it-IT" sz="1800" kern="1200">
                <a:solidFill>
                  <a:schemeClr val="tx1"/>
                </a:solidFill>
                <a:latin typeface="+mn-lt"/>
                <a:ea typeface="+mn-ea"/>
                <a:cs typeface="+mn-cs"/>
              </a:defRPr>
            </a:lvl7pPr>
            <a:lvl8pPr marL="3200400" algn="l" defTabSz="914400" rtl="0" eaLnBrk="1" latinLnBrk="0" hangingPunct="1">
              <a:defRPr lang="it-IT" sz="1800" kern="1200">
                <a:solidFill>
                  <a:schemeClr val="tx1"/>
                </a:solidFill>
                <a:latin typeface="+mn-lt"/>
                <a:ea typeface="+mn-ea"/>
                <a:cs typeface="+mn-cs"/>
              </a:defRPr>
            </a:lvl8pPr>
            <a:lvl9pPr marL="3657600" algn="l" defTabSz="914400" rtl="0" eaLnBrk="1" latinLnBrk="0" hangingPunct="1">
              <a:defRPr lang="it-IT" sz="1800" kern="1200">
                <a:solidFill>
                  <a:schemeClr val="tx1"/>
                </a:solidFill>
                <a:latin typeface="+mn-lt"/>
                <a:ea typeface="+mn-ea"/>
                <a:cs typeface="+mn-cs"/>
              </a:defRPr>
            </a:lvl9pPr>
          </a:lstStyle>
          <a:p>
            <a:endParaRPr lang="en-US">
              <a:ea typeface="Calibri"/>
              <a:cs typeface="Calibri"/>
            </a:endParaRPr>
          </a:p>
        </p:txBody>
      </p:sp>
      <p:sp>
        <p:nvSpPr>
          <p:cNvPr id="12" name="CasellaDiTesto 2">
            <a:extLst>
              <a:ext uri="{FF2B5EF4-FFF2-40B4-BE49-F238E27FC236}">
                <a16:creationId xmlns:a16="http://schemas.microsoft.com/office/drawing/2014/main" id="{9BE6CD6D-ED05-85C6-F950-826792A0B5F2}"/>
              </a:ext>
            </a:extLst>
          </p:cNvPr>
          <p:cNvSpPr txBox="1"/>
          <p:nvPr/>
        </p:nvSpPr>
        <p:spPr>
          <a:xfrm>
            <a:off x="154860" y="1443668"/>
            <a:ext cx="6633675" cy="22467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it-IT" sz="2400">
                <a:solidFill>
                  <a:schemeClr val="bg1"/>
                </a:solidFill>
                <a:latin typeface="Times New Roman"/>
                <a:cs typeface="Times New Roman"/>
              </a:rPr>
              <a:t>Come prevenire gli attacchi brute force</a:t>
            </a:r>
            <a:endParaRPr lang="en-US" sz="2400">
              <a:solidFill>
                <a:schemeClr val="bg1"/>
              </a:solidFill>
              <a:latin typeface="Times New Roman"/>
              <a:ea typeface="+mn-lt"/>
              <a:cs typeface="Times New Roman"/>
            </a:endParaRPr>
          </a:p>
          <a:p>
            <a:pPr algn="ctr"/>
            <a:r>
              <a:rPr lang="it-IT" sz="1400">
                <a:solidFill>
                  <a:schemeClr val="bg1"/>
                </a:solidFill>
                <a:latin typeface="Times New Roman"/>
                <a:ea typeface="+mn-lt"/>
                <a:cs typeface="Helvetica"/>
              </a:rPr>
              <a:t>Gli amministratori di rete hanno a disposizione diverse strategie per prevenire gli attacchi brute force. Il primo passo è stabilire delle regole sulla creazione delle password che impediscano agli utenti di impostare password poco sicure. Per sistemi non critici, le password dovrebbero essere composte da almeno 10 caratteri e comprendere lettere maiuscole, minuscole, caratteri speciali, e numeri. Per sistemi critici invece, le password dovrebbero essere </a:t>
            </a:r>
            <a:r>
              <a:rPr lang="it-IT" sz="1400" err="1">
                <a:solidFill>
                  <a:schemeClr val="bg1"/>
                </a:solidFill>
                <a:latin typeface="Times New Roman"/>
                <a:ea typeface="+mn-lt"/>
                <a:cs typeface="Helvetica"/>
              </a:rPr>
              <a:t>composteda</a:t>
            </a:r>
            <a:r>
              <a:rPr lang="it-IT" sz="1400">
                <a:solidFill>
                  <a:schemeClr val="bg1"/>
                </a:solidFill>
                <a:latin typeface="Times New Roman"/>
                <a:ea typeface="+mn-lt"/>
                <a:cs typeface="Helvetica"/>
              </a:rPr>
              <a:t> non meno di 12 caratteri. Con gli attuali computer, ci vorrebbero decenni per decrittare una password crittografata con un attacco brute force.</a:t>
            </a:r>
            <a:endParaRPr lang="it-IT" sz="1600">
              <a:solidFill>
                <a:schemeClr val="bg1"/>
              </a:solidFill>
              <a:latin typeface="Times New Roman"/>
              <a:ea typeface="+mn-lt"/>
              <a:cs typeface="Calibri"/>
            </a:endParaRPr>
          </a:p>
          <a:p>
            <a:pPr algn="ctr"/>
            <a:r>
              <a:rPr lang="it-IT" sz="1600">
                <a:solidFill>
                  <a:srgbClr val="00B050"/>
                </a:solidFill>
                <a:latin typeface="Times New Roman"/>
                <a:ea typeface="Calibri"/>
                <a:cs typeface="Helvetica"/>
              </a:rPr>
              <a:t>Ulteriori strategie di difesa contro gli attacchi brute force includono:</a:t>
            </a:r>
            <a:endParaRPr lang="it-IT" sz="1600">
              <a:solidFill>
                <a:srgbClr val="00B050"/>
              </a:solidFill>
              <a:latin typeface="Times New Roman"/>
              <a:ea typeface="Calibri"/>
              <a:cs typeface="Calibri"/>
            </a:endParaRPr>
          </a:p>
        </p:txBody>
      </p:sp>
      <p:sp>
        <p:nvSpPr>
          <p:cNvPr id="13" name="CasellaDiTesto 2">
            <a:extLst>
              <a:ext uri="{FF2B5EF4-FFF2-40B4-BE49-F238E27FC236}">
                <a16:creationId xmlns:a16="http://schemas.microsoft.com/office/drawing/2014/main" id="{6B56B041-A4DD-7021-ADBF-A64E1244DE9D}"/>
              </a:ext>
            </a:extLst>
          </p:cNvPr>
          <p:cNvSpPr txBox="1"/>
          <p:nvPr/>
        </p:nvSpPr>
        <p:spPr>
          <a:xfrm>
            <a:off x="988512" y="8017714"/>
            <a:ext cx="5842000" cy="163121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sz="1600" b="1">
                <a:solidFill>
                  <a:schemeClr val="bg1"/>
                </a:solidFill>
                <a:latin typeface="Helvetica"/>
                <a:ea typeface="+mn-lt"/>
                <a:cs typeface="Helvetica"/>
              </a:rPr>
              <a:t>4.</a:t>
            </a:r>
            <a:r>
              <a:rPr lang="it-IT" sz="1400" b="1">
                <a:solidFill>
                  <a:schemeClr val="bg1"/>
                </a:solidFill>
                <a:latin typeface="Helvetica"/>
                <a:ea typeface="+mn-lt"/>
                <a:cs typeface="Helvetica"/>
              </a:rPr>
              <a:t>  </a:t>
            </a:r>
            <a:r>
              <a:rPr lang="it-IT" sz="1600" b="1">
                <a:solidFill>
                  <a:schemeClr val="bg1"/>
                </a:solidFill>
                <a:latin typeface="Times New Roman"/>
                <a:ea typeface="+mn-lt"/>
                <a:cs typeface="Helvetica"/>
              </a:rPr>
              <a:t> Bloccare indirizzi IP sospetti:</a:t>
            </a:r>
            <a:r>
              <a:rPr lang="it-IT" sz="1400" b="1">
                <a:solidFill>
                  <a:schemeClr val="bg1"/>
                </a:solidFill>
                <a:latin typeface="Times New Roman"/>
                <a:ea typeface="+mn-lt"/>
                <a:cs typeface="Helvetica"/>
              </a:rPr>
              <a:t> </a:t>
            </a:r>
            <a:r>
              <a:rPr lang="it-IT" sz="1400">
                <a:solidFill>
                  <a:srgbClr val="00B050"/>
                </a:solidFill>
                <a:latin typeface="Times New Roman"/>
                <a:ea typeface="+mn-lt"/>
                <a:cs typeface="Helvetica"/>
              </a:rPr>
              <a:t>Se vengono effettuati troppi tentativi di accesso dallo stesso indirizzo IP, il sistema può bloccare automaticamente quell’IP per un certo periodo, o l’amministratore potrebbe aggiungere manualmente l’indirizzo IP in una </a:t>
            </a:r>
            <a:r>
              <a:rPr lang="it-IT" sz="1400" err="1">
                <a:solidFill>
                  <a:srgbClr val="00B050"/>
                </a:solidFill>
                <a:latin typeface="Times New Roman"/>
                <a:ea typeface="+mn-lt"/>
                <a:cs typeface="Helvetica"/>
              </a:rPr>
              <a:t>blocklist</a:t>
            </a:r>
            <a:r>
              <a:rPr lang="it-IT" sz="1400">
                <a:solidFill>
                  <a:srgbClr val="00B050"/>
                </a:solidFill>
                <a:latin typeface="Times New Roman"/>
                <a:ea typeface="+mn-lt"/>
                <a:cs typeface="Helvetica"/>
              </a:rPr>
              <a:t>.</a:t>
            </a:r>
            <a:endParaRPr lang="en-US" sz="1400">
              <a:solidFill>
                <a:srgbClr val="00B050"/>
              </a:solidFill>
              <a:latin typeface="Times New Roman"/>
              <a:ea typeface="+mn-lt"/>
              <a:cs typeface="Helvetica"/>
            </a:endParaRPr>
          </a:p>
          <a:p>
            <a:endParaRPr lang="it-IT" sz="1400" b="1">
              <a:solidFill>
                <a:srgbClr val="00B050"/>
              </a:solidFill>
              <a:latin typeface="Times New Roman"/>
              <a:ea typeface="+mn-lt"/>
              <a:cs typeface="Helvetica"/>
            </a:endParaRPr>
          </a:p>
          <a:p>
            <a:pPr marL="342900" indent="-342900">
              <a:buAutoNum type="arabicPeriod"/>
            </a:pPr>
            <a:endParaRPr lang="it-IT" sz="1400" b="1">
              <a:solidFill>
                <a:srgbClr val="00B050"/>
              </a:solidFill>
              <a:ea typeface="Calibri"/>
              <a:cs typeface="Calibri"/>
            </a:endParaRPr>
          </a:p>
          <a:p>
            <a:endParaRPr lang="it-IT" sz="1400">
              <a:solidFill>
                <a:srgbClr val="00B050"/>
              </a:solidFill>
              <a:ea typeface="Calibri"/>
              <a:cs typeface="Calibri"/>
            </a:endParaRPr>
          </a:p>
        </p:txBody>
      </p:sp>
      <p:sp>
        <p:nvSpPr>
          <p:cNvPr id="16" name="Sottotitolo 11">
            <a:extLst>
              <a:ext uri="{FF2B5EF4-FFF2-40B4-BE49-F238E27FC236}">
                <a16:creationId xmlns:a16="http://schemas.microsoft.com/office/drawing/2014/main" id="{01A31DE0-52E2-B8AB-AC1F-46F0D1B30767}"/>
              </a:ext>
            </a:extLst>
          </p:cNvPr>
          <p:cNvSpPr txBox="1">
            <a:spLocks/>
          </p:cNvSpPr>
          <p:nvPr/>
        </p:nvSpPr>
        <p:spPr>
          <a:xfrm rot="10800000">
            <a:off x="643" y="7899581"/>
            <a:ext cx="2334287" cy="73144"/>
          </a:xfrm>
          <a:prstGeom prst="rect">
            <a:avLst/>
          </a:prstGeom>
          <a:gradFill>
            <a:gsLst>
              <a:gs pos="0">
                <a:schemeClr val="accent5"/>
              </a:gs>
              <a:gs pos="100000">
                <a:schemeClr val="accent2">
                  <a:lumMod val="97000"/>
                  <a:lumOff val="3000"/>
                </a:schemeClr>
              </a:gs>
              <a:gs pos="50000">
                <a:schemeClr val="accent1"/>
              </a:gs>
            </a:gsLst>
            <a:path path="circle">
              <a:fillToRect l="100000" t="100000"/>
            </a:path>
          </a:gradFill>
        </p:spPr>
        <p:txBody>
          <a:bodyPr vert="horz" lIns="91440" tIns="45720" rIns="91440" bIns="45720" rtlCol="0" anchor="ctr">
            <a:noAutofit/>
          </a:bodyPr>
          <a:lstStyle>
            <a:defPPr rtl="0">
              <a:defRPr lang="it-IT"/>
            </a:defPPr>
            <a:lvl1pPr marL="0" algn="l" defTabSz="914400" rtl="0" eaLnBrk="1" latinLnBrk="0" hangingPunct="1">
              <a:defRPr lang="it-IT" sz="1800" kern="1200">
                <a:solidFill>
                  <a:schemeClr val="tx1"/>
                </a:solidFill>
                <a:latin typeface="+mn-lt"/>
                <a:ea typeface="+mn-ea"/>
                <a:cs typeface="+mn-cs"/>
              </a:defRPr>
            </a:lvl1pPr>
            <a:lvl2pPr marL="457200" algn="l" defTabSz="914400" rtl="0" eaLnBrk="1" latinLnBrk="0" hangingPunct="1">
              <a:defRPr lang="it-IT" sz="1800" kern="1200">
                <a:solidFill>
                  <a:schemeClr val="tx1"/>
                </a:solidFill>
                <a:latin typeface="+mn-lt"/>
                <a:ea typeface="+mn-ea"/>
                <a:cs typeface="+mn-cs"/>
              </a:defRPr>
            </a:lvl2pPr>
            <a:lvl3pPr marL="914400" algn="l" defTabSz="914400" rtl="0" eaLnBrk="1" latinLnBrk="0" hangingPunct="1">
              <a:defRPr lang="it-IT" sz="1800" kern="1200">
                <a:solidFill>
                  <a:schemeClr val="tx1"/>
                </a:solidFill>
                <a:latin typeface="+mn-lt"/>
                <a:ea typeface="+mn-ea"/>
                <a:cs typeface="+mn-cs"/>
              </a:defRPr>
            </a:lvl3pPr>
            <a:lvl4pPr marL="1371600" algn="l" defTabSz="914400" rtl="0" eaLnBrk="1" latinLnBrk="0" hangingPunct="1">
              <a:defRPr lang="it-IT" sz="1800" kern="1200">
                <a:solidFill>
                  <a:schemeClr val="tx1"/>
                </a:solidFill>
                <a:latin typeface="+mn-lt"/>
                <a:ea typeface="+mn-ea"/>
                <a:cs typeface="+mn-cs"/>
              </a:defRPr>
            </a:lvl4pPr>
            <a:lvl5pPr marL="1828800" algn="l" defTabSz="914400" rtl="0" eaLnBrk="1" latinLnBrk="0" hangingPunct="1">
              <a:defRPr lang="it-IT" sz="1800" kern="1200">
                <a:solidFill>
                  <a:schemeClr val="tx1"/>
                </a:solidFill>
                <a:latin typeface="+mn-lt"/>
                <a:ea typeface="+mn-ea"/>
                <a:cs typeface="+mn-cs"/>
              </a:defRPr>
            </a:lvl5pPr>
            <a:lvl6pPr marL="2286000" algn="l" defTabSz="914400" rtl="0" eaLnBrk="1" latinLnBrk="0" hangingPunct="1">
              <a:defRPr lang="it-IT" sz="1800" kern="1200">
                <a:solidFill>
                  <a:schemeClr val="tx1"/>
                </a:solidFill>
                <a:latin typeface="+mn-lt"/>
                <a:ea typeface="+mn-ea"/>
                <a:cs typeface="+mn-cs"/>
              </a:defRPr>
            </a:lvl6pPr>
            <a:lvl7pPr marL="2743200" algn="l" defTabSz="914400" rtl="0" eaLnBrk="1" latinLnBrk="0" hangingPunct="1">
              <a:defRPr lang="it-IT" sz="1800" kern="1200">
                <a:solidFill>
                  <a:schemeClr val="tx1"/>
                </a:solidFill>
                <a:latin typeface="+mn-lt"/>
                <a:ea typeface="+mn-ea"/>
                <a:cs typeface="+mn-cs"/>
              </a:defRPr>
            </a:lvl7pPr>
            <a:lvl8pPr marL="3200400" algn="l" defTabSz="914400" rtl="0" eaLnBrk="1" latinLnBrk="0" hangingPunct="1">
              <a:defRPr lang="it-IT" sz="1800" kern="1200">
                <a:solidFill>
                  <a:schemeClr val="tx1"/>
                </a:solidFill>
                <a:latin typeface="+mn-lt"/>
                <a:ea typeface="+mn-ea"/>
                <a:cs typeface="+mn-cs"/>
              </a:defRPr>
            </a:lvl8pPr>
            <a:lvl9pPr marL="3657600" algn="l" defTabSz="914400" rtl="0" eaLnBrk="1" latinLnBrk="0" hangingPunct="1">
              <a:defRPr lang="it-IT" sz="1800" kern="1200">
                <a:solidFill>
                  <a:schemeClr val="tx1"/>
                </a:solidFill>
                <a:latin typeface="+mn-lt"/>
                <a:ea typeface="+mn-ea"/>
                <a:cs typeface="+mn-cs"/>
              </a:defRPr>
            </a:lvl9pPr>
          </a:lstStyle>
          <a:p>
            <a:endParaRPr lang="en-US">
              <a:ea typeface="Calibri"/>
              <a:cs typeface="Calibri"/>
            </a:endParaRPr>
          </a:p>
        </p:txBody>
      </p:sp>
    </p:spTree>
    <p:extLst>
      <p:ext uri="{BB962C8B-B14F-4D97-AF65-F5344CB8AC3E}">
        <p14:creationId xmlns:p14="http://schemas.microsoft.com/office/powerpoint/2010/main" val="17667072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8" name="Picture 17" descr="GDPR Assistenza Informatica - Laboratorio Informatica Roma">
            <a:extLst>
              <a:ext uri="{FF2B5EF4-FFF2-40B4-BE49-F238E27FC236}">
                <a16:creationId xmlns:a16="http://schemas.microsoft.com/office/drawing/2014/main" id="{A51F96AF-2E48-539C-8CC2-2D2F166D642B}"/>
              </a:ext>
            </a:extLst>
          </p:cNvPr>
          <p:cNvPicPr>
            <a:picLocks noChangeAspect="1"/>
          </p:cNvPicPr>
          <p:nvPr/>
        </p:nvPicPr>
        <p:blipFill>
          <a:blip r:embed="rId3">
            <a:alphaModFix amt="61000"/>
          </a:blip>
          <a:stretch>
            <a:fillRect/>
          </a:stretch>
        </p:blipFill>
        <p:spPr>
          <a:xfrm>
            <a:off x="2751433" y="143910"/>
            <a:ext cx="4036594" cy="2027781"/>
          </a:xfrm>
          <a:prstGeom prst="rect">
            <a:avLst/>
          </a:prstGeom>
        </p:spPr>
      </p:pic>
      <p:sp>
        <p:nvSpPr>
          <p:cNvPr id="5" name="Rettangolo 4">
            <a:extLst>
              <a:ext uri="{FF2B5EF4-FFF2-40B4-BE49-F238E27FC236}">
                <a16:creationId xmlns:a16="http://schemas.microsoft.com/office/drawing/2014/main" id="{C80227B8-A24C-8C29-034A-D7700B887685}"/>
              </a:ext>
              <a:ext uri="{C183D7F6-B498-43B3-948B-1728B52AA6E4}">
                <adec:decorative xmlns:adec="http://schemas.microsoft.com/office/drawing/2017/decorative" val="1"/>
              </a:ext>
            </a:extLst>
          </p:cNvPr>
          <p:cNvSpPr/>
          <p:nvPr/>
        </p:nvSpPr>
        <p:spPr>
          <a:xfrm>
            <a:off x="9894" y="9186105"/>
            <a:ext cx="6838924" cy="707885"/>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it-IT"/>
            </a:defPPr>
          </a:lstStyle>
          <a:p>
            <a:pPr algn="ctr" rtl="0"/>
            <a:endParaRPr lang="it-IT" sz="1013"/>
          </a:p>
        </p:txBody>
      </p:sp>
      <p:sp>
        <p:nvSpPr>
          <p:cNvPr id="7" name="CasellaDiTesto 6">
            <a:extLst>
              <a:ext uri="{FF2B5EF4-FFF2-40B4-BE49-F238E27FC236}">
                <a16:creationId xmlns:a16="http://schemas.microsoft.com/office/drawing/2014/main" id="{2CE45389-0571-E705-F86D-D68B620AE79D}"/>
              </a:ext>
            </a:extLst>
          </p:cNvPr>
          <p:cNvSpPr txBox="1"/>
          <p:nvPr/>
        </p:nvSpPr>
        <p:spPr>
          <a:xfrm>
            <a:off x="-155474" y="9371629"/>
            <a:ext cx="7163452" cy="9941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lnSpc>
                <a:spcPct val="90000"/>
              </a:lnSpc>
              <a:spcBef>
                <a:spcPts val="563"/>
              </a:spcBef>
              <a:spcAft>
                <a:spcPts val="563"/>
              </a:spcAft>
            </a:pPr>
            <a:r>
              <a:rPr lang="it-IT" sz="2400" cap="all">
                <a:solidFill>
                  <a:schemeClr val="bg1"/>
                </a:solidFill>
                <a:latin typeface="Times New Roman"/>
              </a:rPr>
              <a:t>5 - RISULTATI </a:t>
            </a:r>
            <a:r>
              <a:rPr lang="it-IT" sz="2400" cap="all" err="1">
                <a:solidFill>
                  <a:schemeClr val="bg1"/>
                </a:solidFill>
                <a:latin typeface="Times New Roman"/>
              </a:rPr>
              <a:t>ASSESsMENT</a:t>
            </a:r>
            <a:r>
              <a:rPr lang="it-IT" sz="2400" cap="all">
                <a:solidFill>
                  <a:schemeClr val="bg1"/>
                </a:solidFill>
                <a:latin typeface="Times New Roman"/>
              </a:rPr>
              <a:t>  E SUGGERIMENTI</a:t>
            </a:r>
            <a:endParaRPr lang="en-US" sz="2400" cap="all">
              <a:solidFill>
                <a:schemeClr val="bg1"/>
              </a:solidFill>
              <a:latin typeface="Times New Roman"/>
              <a:cs typeface="Times New Roman"/>
            </a:endParaRPr>
          </a:p>
          <a:p>
            <a:endParaRPr lang="it-IT" sz="3200" cap="all">
              <a:latin typeface="Times New Roman"/>
              <a:cs typeface="Times New Roman"/>
            </a:endParaRPr>
          </a:p>
        </p:txBody>
      </p:sp>
      <p:sp>
        <p:nvSpPr>
          <p:cNvPr id="11" name="Sottotitolo 11">
            <a:extLst>
              <a:ext uri="{FF2B5EF4-FFF2-40B4-BE49-F238E27FC236}">
                <a16:creationId xmlns:a16="http://schemas.microsoft.com/office/drawing/2014/main" id="{C23A94FA-9F79-8E78-8F40-A97EC59E67FC}"/>
              </a:ext>
            </a:extLst>
          </p:cNvPr>
          <p:cNvSpPr txBox="1">
            <a:spLocks/>
          </p:cNvSpPr>
          <p:nvPr/>
        </p:nvSpPr>
        <p:spPr>
          <a:xfrm rot="10800000">
            <a:off x="4381" y="252141"/>
            <a:ext cx="2602950" cy="441081"/>
          </a:xfrm>
          <a:prstGeom prst="rect">
            <a:avLst/>
          </a:prstGeom>
          <a:gradFill>
            <a:gsLst>
              <a:gs pos="0">
                <a:schemeClr val="accent5"/>
              </a:gs>
              <a:gs pos="100000">
                <a:schemeClr val="accent2">
                  <a:lumMod val="97000"/>
                  <a:lumOff val="3000"/>
                </a:schemeClr>
              </a:gs>
              <a:gs pos="50000">
                <a:schemeClr val="accent1"/>
              </a:gs>
            </a:gsLst>
            <a:path path="circle">
              <a:fillToRect l="100000" t="100000"/>
            </a:path>
          </a:gradFill>
        </p:spPr>
        <p:txBody>
          <a:bodyPr vert="horz" lIns="91440" tIns="45720" rIns="91440" bIns="45720" rtlCol="0" anchor="ctr">
            <a:noAutofit/>
          </a:bodyPr>
          <a:lstStyle>
            <a:defPPr>
              <a:defRPr lang="it-IT"/>
            </a:defPPr>
            <a:lvl1pPr marL="0" indent="0" algn="ctr" defTabSz="914400" rtl="0" eaLnBrk="1" latinLnBrk="0" hangingPunct="1">
              <a:lnSpc>
                <a:spcPct val="90000"/>
              </a:lnSpc>
              <a:spcBef>
                <a:spcPts val="1000"/>
              </a:spcBef>
              <a:buFont typeface="Arial" panose="020B0604020202020204" pitchFamily="34" charset="0"/>
              <a:buNone/>
              <a:defRPr lang="it-IT" sz="1350" kern="1200" cap="all" spc="169" baseline="0">
                <a:solidFill>
                  <a:schemeClr val="bg1"/>
                </a:solidFill>
                <a:latin typeface="+mn-lt"/>
                <a:ea typeface="+mn-ea"/>
                <a:cs typeface="+mn-cs"/>
              </a:defRPr>
            </a:lvl1pPr>
            <a:lvl2pPr marL="257175" indent="0" algn="ctr" defTabSz="914400" rtl="0" eaLnBrk="1" latinLnBrk="0" hangingPunct="1">
              <a:lnSpc>
                <a:spcPct val="90000"/>
              </a:lnSpc>
              <a:spcBef>
                <a:spcPts val="500"/>
              </a:spcBef>
              <a:buFont typeface="Arial" panose="020B0604020202020204" pitchFamily="34" charset="0"/>
              <a:buNone/>
              <a:defRPr lang="it-IT" sz="1125" kern="1200">
                <a:solidFill>
                  <a:schemeClr val="tx1"/>
                </a:solidFill>
                <a:latin typeface="+mn-lt"/>
                <a:ea typeface="+mn-ea"/>
                <a:cs typeface="+mn-cs"/>
              </a:defRPr>
            </a:lvl2pPr>
            <a:lvl3pPr marL="514350" indent="0" algn="ctr" defTabSz="914400" rtl="0" eaLnBrk="1" latinLnBrk="0" hangingPunct="1">
              <a:lnSpc>
                <a:spcPct val="90000"/>
              </a:lnSpc>
              <a:spcBef>
                <a:spcPts val="500"/>
              </a:spcBef>
              <a:buFont typeface="Arial" panose="020B0604020202020204" pitchFamily="34" charset="0"/>
              <a:buNone/>
              <a:defRPr lang="it-IT" sz="1013" kern="1200">
                <a:solidFill>
                  <a:schemeClr val="tx1"/>
                </a:solidFill>
                <a:latin typeface="+mn-lt"/>
                <a:ea typeface="+mn-ea"/>
                <a:cs typeface="+mn-cs"/>
              </a:defRPr>
            </a:lvl3pPr>
            <a:lvl4pPr marL="771525" indent="0" algn="ctr" defTabSz="914400" rtl="0" eaLnBrk="1" latinLnBrk="0" hangingPunct="1">
              <a:lnSpc>
                <a:spcPct val="90000"/>
              </a:lnSpc>
              <a:spcBef>
                <a:spcPts val="500"/>
              </a:spcBef>
              <a:buFont typeface="Arial" panose="020B0604020202020204" pitchFamily="34" charset="0"/>
              <a:buNone/>
              <a:defRPr lang="it-IT" sz="900" kern="1200">
                <a:solidFill>
                  <a:schemeClr val="tx1"/>
                </a:solidFill>
                <a:latin typeface="+mn-lt"/>
                <a:ea typeface="+mn-ea"/>
                <a:cs typeface="+mn-cs"/>
              </a:defRPr>
            </a:lvl4pPr>
            <a:lvl5pPr marL="1028700" indent="0" algn="ctr" defTabSz="914400" rtl="0" eaLnBrk="1" latinLnBrk="0" hangingPunct="1">
              <a:lnSpc>
                <a:spcPct val="90000"/>
              </a:lnSpc>
              <a:spcBef>
                <a:spcPts val="500"/>
              </a:spcBef>
              <a:buFont typeface="Arial" panose="020B0604020202020204" pitchFamily="34" charset="0"/>
              <a:buNone/>
              <a:defRPr lang="it-IT" sz="900" kern="1200">
                <a:solidFill>
                  <a:schemeClr val="tx1"/>
                </a:solidFill>
                <a:latin typeface="+mn-lt"/>
                <a:ea typeface="+mn-ea"/>
                <a:cs typeface="+mn-cs"/>
              </a:defRPr>
            </a:lvl5pPr>
            <a:lvl6pPr marL="1285875" indent="0" algn="ctr" defTabSz="914400" rtl="0" eaLnBrk="1" latinLnBrk="0" hangingPunct="1">
              <a:lnSpc>
                <a:spcPct val="90000"/>
              </a:lnSpc>
              <a:spcBef>
                <a:spcPts val="500"/>
              </a:spcBef>
              <a:buFont typeface="Arial" panose="020B0604020202020204" pitchFamily="34" charset="0"/>
              <a:buNone/>
              <a:defRPr lang="it-IT" sz="900" kern="1200">
                <a:solidFill>
                  <a:schemeClr val="tx1"/>
                </a:solidFill>
                <a:latin typeface="+mn-lt"/>
                <a:ea typeface="+mn-ea"/>
                <a:cs typeface="+mn-cs"/>
              </a:defRPr>
            </a:lvl6pPr>
            <a:lvl7pPr marL="1543050" indent="0" algn="ctr" defTabSz="914400" rtl="0" eaLnBrk="1" latinLnBrk="0" hangingPunct="1">
              <a:lnSpc>
                <a:spcPct val="90000"/>
              </a:lnSpc>
              <a:spcBef>
                <a:spcPts val="500"/>
              </a:spcBef>
              <a:buFont typeface="Arial" panose="020B0604020202020204" pitchFamily="34" charset="0"/>
              <a:buNone/>
              <a:defRPr lang="it-IT" sz="900" kern="1200">
                <a:solidFill>
                  <a:schemeClr val="tx1"/>
                </a:solidFill>
                <a:latin typeface="+mn-lt"/>
                <a:ea typeface="+mn-ea"/>
                <a:cs typeface="+mn-cs"/>
              </a:defRPr>
            </a:lvl7pPr>
            <a:lvl8pPr marL="1800225" indent="0" algn="ctr" defTabSz="914400" rtl="0" eaLnBrk="1" latinLnBrk="0" hangingPunct="1">
              <a:lnSpc>
                <a:spcPct val="90000"/>
              </a:lnSpc>
              <a:spcBef>
                <a:spcPts val="500"/>
              </a:spcBef>
              <a:buFont typeface="Arial" panose="020B0604020202020204" pitchFamily="34" charset="0"/>
              <a:buNone/>
              <a:defRPr lang="it-IT" sz="900" kern="1200">
                <a:solidFill>
                  <a:schemeClr val="tx1"/>
                </a:solidFill>
                <a:latin typeface="+mn-lt"/>
                <a:ea typeface="+mn-ea"/>
                <a:cs typeface="+mn-cs"/>
              </a:defRPr>
            </a:lvl8pPr>
            <a:lvl9pPr marL="2057400" indent="0" algn="ctr" defTabSz="914400" rtl="0" eaLnBrk="1" latinLnBrk="0" hangingPunct="1">
              <a:lnSpc>
                <a:spcPct val="90000"/>
              </a:lnSpc>
              <a:spcBef>
                <a:spcPts val="500"/>
              </a:spcBef>
              <a:buFont typeface="Arial" panose="020B0604020202020204" pitchFamily="34" charset="0"/>
              <a:buNone/>
              <a:defRPr lang="it-IT" sz="900" kern="1200">
                <a:solidFill>
                  <a:schemeClr val="tx1"/>
                </a:solidFill>
                <a:latin typeface="+mn-lt"/>
                <a:ea typeface="+mn-ea"/>
                <a:cs typeface="+mn-cs"/>
              </a:defRPr>
            </a:lvl9pPr>
          </a:lstStyle>
          <a:p>
            <a:endParaRPr lang="en-US">
              <a:ea typeface="Calibri"/>
              <a:cs typeface="Calibri"/>
            </a:endParaRPr>
          </a:p>
        </p:txBody>
      </p:sp>
      <p:sp>
        <p:nvSpPr>
          <p:cNvPr id="3" name="CasellaDiTesto 2">
            <a:extLst>
              <a:ext uri="{FF2B5EF4-FFF2-40B4-BE49-F238E27FC236}">
                <a16:creationId xmlns:a16="http://schemas.microsoft.com/office/drawing/2014/main" id="{B3DD4223-233F-97F6-1A92-4DB9AE893DFA}"/>
              </a:ext>
            </a:extLst>
          </p:cNvPr>
          <p:cNvSpPr txBox="1"/>
          <p:nvPr/>
        </p:nvSpPr>
        <p:spPr>
          <a:xfrm>
            <a:off x="877256" y="5411337"/>
            <a:ext cx="6137685"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sz="1600" b="1">
                <a:solidFill>
                  <a:schemeClr val="bg1"/>
                </a:solidFill>
                <a:latin typeface="Helvetica"/>
                <a:ea typeface="+mn-lt"/>
                <a:cs typeface="Helvetica"/>
              </a:rPr>
              <a:t>7. </a:t>
            </a:r>
            <a:r>
              <a:rPr lang="it-IT" sz="1600" b="1">
                <a:solidFill>
                  <a:schemeClr val="bg1"/>
                </a:solidFill>
                <a:latin typeface="Times New Roman"/>
                <a:ea typeface="+mn-lt"/>
                <a:cs typeface="Helvetica"/>
              </a:rPr>
              <a:t>Aggiornamenti regolari: </a:t>
            </a:r>
            <a:r>
              <a:rPr lang="it-IT" sz="1600">
                <a:solidFill>
                  <a:srgbClr val="00B050"/>
                </a:solidFill>
                <a:latin typeface="Times New Roman"/>
                <a:ea typeface="+mn-lt"/>
                <a:cs typeface="Helvetica"/>
              </a:rPr>
              <a:t>Mantenere il software e qualsiasi componente utilizzata, sempre aggiornati.</a:t>
            </a:r>
            <a:endParaRPr lang="it-IT" sz="1600">
              <a:solidFill>
                <a:schemeClr val="bg1"/>
              </a:solidFill>
              <a:latin typeface="Times New Roman"/>
              <a:ea typeface="+mn-lt"/>
              <a:cs typeface="Helvetica"/>
            </a:endParaRPr>
          </a:p>
          <a:p>
            <a:pPr marL="342900" indent="-342900">
              <a:buAutoNum type="arabicPeriod"/>
            </a:pPr>
            <a:endParaRPr lang="it-IT" sz="1400" b="1">
              <a:solidFill>
                <a:srgbClr val="616161"/>
              </a:solidFill>
              <a:latin typeface="Times New Roman"/>
              <a:ea typeface="Calibri"/>
              <a:cs typeface="Calibri"/>
            </a:endParaRPr>
          </a:p>
          <a:p>
            <a:endParaRPr lang="it-IT" sz="1400">
              <a:solidFill>
                <a:schemeClr val="bg1"/>
              </a:solidFill>
              <a:ea typeface="Calibri"/>
              <a:cs typeface="Calibri"/>
            </a:endParaRPr>
          </a:p>
        </p:txBody>
      </p:sp>
      <p:sp>
        <p:nvSpPr>
          <p:cNvPr id="2" name="CasellaDiTesto 2">
            <a:extLst>
              <a:ext uri="{FF2B5EF4-FFF2-40B4-BE49-F238E27FC236}">
                <a16:creationId xmlns:a16="http://schemas.microsoft.com/office/drawing/2014/main" id="{4397991C-C505-F875-7BF9-EFE1AACC8990}"/>
              </a:ext>
            </a:extLst>
          </p:cNvPr>
          <p:cNvSpPr txBox="1"/>
          <p:nvPr/>
        </p:nvSpPr>
        <p:spPr>
          <a:xfrm>
            <a:off x="2102" y="6457265"/>
            <a:ext cx="5842000"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a:solidFill>
                  <a:schemeClr val="bg1"/>
                </a:solidFill>
                <a:ea typeface="+mn-lt"/>
                <a:cs typeface="+mn-lt"/>
              </a:rPr>
              <a:t>8.</a:t>
            </a:r>
            <a:r>
              <a:rPr lang="it-IT">
                <a:solidFill>
                  <a:schemeClr val="bg1"/>
                </a:solidFill>
                <a:latin typeface="Calibri"/>
                <a:ea typeface="+mn-lt"/>
                <a:cs typeface="Calibri"/>
              </a:rPr>
              <a:t> </a:t>
            </a:r>
            <a:r>
              <a:rPr lang="it-IT" b="1">
                <a:solidFill>
                  <a:schemeClr val="bg1"/>
                </a:solidFill>
                <a:latin typeface="Times New Roman"/>
                <a:ea typeface="+mn-lt"/>
                <a:cs typeface="Calibri"/>
              </a:rPr>
              <a:t>Isolamento della sala server</a:t>
            </a:r>
            <a:r>
              <a:rPr lang="it-IT" sz="1600" b="1">
                <a:solidFill>
                  <a:schemeClr val="bg1"/>
                </a:solidFill>
                <a:latin typeface="Times New Roman"/>
                <a:ea typeface="+mn-lt"/>
                <a:cs typeface="Helvetica"/>
              </a:rPr>
              <a:t>:</a:t>
            </a:r>
            <a:r>
              <a:rPr lang="it-IT" sz="1600">
                <a:solidFill>
                  <a:srgbClr val="00B050"/>
                </a:solidFill>
                <a:latin typeface="Times New Roman"/>
                <a:ea typeface="+mn-lt"/>
                <a:cs typeface="Helvetica"/>
              </a:rPr>
              <a:t> Solo gli utenti autorizzati possono avere accesso fisico alla sala server.</a:t>
            </a:r>
          </a:p>
          <a:p>
            <a:endParaRPr lang="it-IT" sz="1400">
              <a:solidFill>
                <a:srgbClr val="00B050"/>
              </a:solidFill>
              <a:ea typeface="Calibri"/>
              <a:cs typeface="Calibri"/>
            </a:endParaRPr>
          </a:p>
        </p:txBody>
      </p:sp>
      <p:sp>
        <p:nvSpPr>
          <p:cNvPr id="4" name="CasellaDiTesto 6">
            <a:extLst>
              <a:ext uri="{FF2B5EF4-FFF2-40B4-BE49-F238E27FC236}">
                <a16:creationId xmlns:a16="http://schemas.microsoft.com/office/drawing/2014/main" id="{79107D5F-56CB-06CA-27CA-0D2A66FDF981}"/>
              </a:ext>
            </a:extLst>
          </p:cNvPr>
          <p:cNvSpPr txBox="1"/>
          <p:nvPr/>
        </p:nvSpPr>
        <p:spPr>
          <a:xfrm>
            <a:off x="-2274722" y="251308"/>
            <a:ext cx="7163452" cy="9941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lnSpc>
                <a:spcPct val="90000"/>
              </a:lnSpc>
              <a:spcBef>
                <a:spcPts val="563"/>
              </a:spcBef>
              <a:spcAft>
                <a:spcPts val="563"/>
              </a:spcAft>
            </a:pPr>
            <a:r>
              <a:rPr lang="it-IT" sz="2400" cap="all">
                <a:solidFill>
                  <a:schemeClr val="bg1"/>
                </a:solidFill>
                <a:latin typeface="Times New Roman"/>
              </a:rPr>
              <a:t> SUGGERIMENTI</a:t>
            </a:r>
            <a:endParaRPr lang="en-US" sz="2400" cap="all">
              <a:solidFill>
                <a:schemeClr val="bg1"/>
              </a:solidFill>
              <a:latin typeface="Times New Roman"/>
              <a:cs typeface="Times New Roman"/>
            </a:endParaRPr>
          </a:p>
          <a:p>
            <a:endParaRPr lang="it-IT" sz="3200" cap="all">
              <a:latin typeface="Times New Roman"/>
              <a:cs typeface="Times New Roman"/>
            </a:endParaRPr>
          </a:p>
        </p:txBody>
      </p:sp>
      <p:sp>
        <p:nvSpPr>
          <p:cNvPr id="8" name="Sottotitolo 11">
            <a:extLst>
              <a:ext uri="{FF2B5EF4-FFF2-40B4-BE49-F238E27FC236}">
                <a16:creationId xmlns:a16="http://schemas.microsoft.com/office/drawing/2014/main" id="{164CB71B-5233-A9DB-5324-494EB04D2402}"/>
              </a:ext>
            </a:extLst>
          </p:cNvPr>
          <p:cNvSpPr txBox="1">
            <a:spLocks/>
          </p:cNvSpPr>
          <p:nvPr/>
        </p:nvSpPr>
        <p:spPr>
          <a:xfrm rot="10800000">
            <a:off x="6205" y="6140998"/>
            <a:ext cx="2334287" cy="73144"/>
          </a:xfrm>
          <a:prstGeom prst="rect">
            <a:avLst/>
          </a:prstGeom>
          <a:gradFill>
            <a:gsLst>
              <a:gs pos="0">
                <a:schemeClr val="accent5"/>
              </a:gs>
              <a:gs pos="100000">
                <a:schemeClr val="accent2">
                  <a:lumMod val="97000"/>
                  <a:lumOff val="3000"/>
                </a:schemeClr>
              </a:gs>
              <a:gs pos="50000">
                <a:schemeClr val="accent1"/>
              </a:gs>
            </a:gsLst>
            <a:path path="circle">
              <a:fillToRect l="100000" t="100000"/>
            </a:path>
          </a:gradFill>
        </p:spPr>
        <p:txBody>
          <a:bodyPr vert="horz" lIns="91440" tIns="45720" rIns="91440" bIns="45720" rtlCol="0" anchor="ctr">
            <a:noAutofit/>
          </a:bodyPr>
          <a:lstStyle>
            <a:defPPr rtl="0">
              <a:defRPr lang="it-IT"/>
            </a:defPPr>
            <a:lvl1pPr marL="0" algn="l" defTabSz="914400" rtl="0" eaLnBrk="1" latinLnBrk="0" hangingPunct="1">
              <a:defRPr lang="it-IT" sz="1800" kern="1200">
                <a:solidFill>
                  <a:schemeClr val="tx1"/>
                </a:solidFill>
                <a:latin typeface="+mn-lt"/>
                <a:ea typeface="+mn-ea"/>
                <a:cs typeface="+mn-cs"/>
              </a:defRPr>
            </a:lvl1pPr>
            <a:lvl2pPr marL="457200" algn="l" defTabSz="914400" rtl="0" eaLnBrk="1" latinLnBrk="0" hangingPunct="1">
              <a:defRPr lang="it-IT" sz="1800" kern="1200">
                <a:solidFill>
                  <a:schemeClr val="tx1"/>
                </a:solidFill>
                <a:latin typeface="+mn-lt"/>
                <a:ea typeface="+mn-ea"/>
                <a:cs typeface="+mn-cs"/>
              </a:defRPr>
            </a:lvl2pPr>
            <a:lvl3pPr marL="914400" algn="l" defTabSz="914400" rtl="0" eaLnBrk="1" latinLnBrk="0" hangingPunct="1">
              <a:defRPr lang="it-IT" sz="1800" kern="1200">
                <a:solidFill>
                  <a:schemeClr val="tx1"/>
                </a:solidFill>
                <a:latin typeface="+mn-lt"/>
                <a:ea typeface="+mn-ea"/>
                <a:cs typeface="+mn-cs"/>
              </a:defRPr>
            </a:lvl3pPr>
            <a:lvl4pPr marL="1371600" algn="l" defTabSz="914400" rtl="0" eaLnBrk="1" latinLnBrk="0" hangingPunct="1">
              <a:defRPr lang="it-IT" sz="1800" kern="1200">
                <a:solidFill>
                  <a:schemeClr val="tx1"/>
                </a:solidFill>
                <a:latin typeface="+mn-lt"/>
                <a:ea typeface="+mn-ea"/>
                <a:cs typeface="+mn-cs"/>
              </a:defRPr>
            </a:lvl4pPr>
            <a:lvl5pPr marL="1828800" algn="l" defTabSz="914400" rtl="0" eaLnBrk="1" latinLnBrk="0" hangingPunct="1">
              <a:defRPr lang="it-IT" sz="1800" kern="1200">
                <a:solidFill>
                  <a:schemeClr val="tx1"/>
                </a:solidFill>
                <a:latin typeface="+mn-lt"/>
                <a:ea typeface="+mn-ea"/>
                <a:cs typeface="+mn-cs"/>
              </a:defRPr>
            </a:lvl5pPr>
            <a:lvl6pPr marL="2286000" algn="l" defTabSz="914400" rtl="0" eaLnBrk="1" latinLnBrk="0" hangingPunct="1">
              <a:defRPr lang="it-IT" sz="1800" kern="1200">
                <a:solidFill>
                  <a:schemeClr val="tx1"/>
                </a:solidFill>
                <a:latin typeface="+mn-lt"/>
                <a:ea typeface="+mn-ea"/>
                <a:cs typeface="+mn-cs"/>
              </a:defRPr>
            </a:lvl6pPr>
            <a:lvl7pPr marL="2743200" algn="l" defTabSz="914400" rtl="0" eaLnBrk="1" latinLnBrk="0" hangingPunct="1">
              <a:defRPr lang="it-IT" sz="1800" kern="1200">
                <a:solidFill>
                  <a:schemeClr val="tx1"/>
                </a:solidFill>
                <a:latin typeface="+mn-lt"/>
                <a:ea typeface="+mn-ea"/>
                <a:cs typeface="+mn-cs"/>
              </a:defRPr>
            </a:lvl7pPr>
            <a:lvl8pPr marL="3200400" algn="l" defTabSz="914400" rtl="0" eaLnBrk="1" latinLnBrk="0" hangingPunct="1">
              <a:defRPr lang="it-IT" sz="1800" kern="1200">
                <a:solidFill>
                  <a:schemeClr val="tx1"/>
                </a:solidFill>
                <a:latin typeface="+mn-lt"/>
                <a:ea typeface="+mn-ea"/>
                <a:cs typeface="+mn-cs"/>
              </a:defRPr>
            </a:lvl8pPr>
            <a:lvl9pPr marL="3657600" algn="l" defTabSz="914400" rtl="0" eaLnBrk="1" latinLnBrk="0" hangingPunct="1">
              <a:defRPr lang="it-IT" sz="1800" kern="1200">
                <a:solidFill>
                  <a:schemeClr val="tx1"/>
                </a:solidFill>
                <a:latin typeface="+mn-lt"/>
                <a:ea typeface="+mn-ea"/>
                <a:cs typeface="+mn-cs"/>
              </a:defRPr>
            </a:lvl9pPr>
          </a:lstStyle>
          <a:p>
            <a:r>
              <a:rPr lang="en-US">
                <a:ea typeface="Calibri"/>
                <a:cs typeface="Calibri"/>
              </a:rPr>
              <a:t>C</a:t>
            </a:r>
          </a:p>
        </p:txBody>
      </p:sp>
      <p:sp>
        <p:nvSpPr>
          <p:cNvPr id="19" name="CasellaDiTesto 2">
            <a:extLst>
              <a:ext uri="{FF2B5EF4-FFF2-40B4-BE49-F238E27FC236}">
                <a16:creationId xmlns:a16="http://schemas.microsoft.com/office/drawing/2014/main" id="{C06CCD5A-A9C4-4476-4207-26E5E9244FF1}"/>
              </a:ext>
            </a:extLst>
          </p:cNvPr>
          <p:cNvSpPr txBox="1"/>
          <p:nvPr/>
        </p:nvSpPr>
        <p:spPr>
          <a:xfrm>
            <a:off x="600010" y="2858309"/>
            <a:ext cx="6337988" cy="141577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rtl="0">
              <a:defRPr lang="it-IT"/>
            </a:defPPr>
            <a:lvl1pPr marL="0" algn="l" defTabSz="914400" rtl="0" eaLnBrk="1" latinLnBrk="0" hangingPunct="1">
              <a:defRPr lang="it-IT" sz="1800" kern="1200">
                <a:solidFill>
                  <a:schemeClr val="tx1"/>
                </a:solidFill>
                <a:latin typeface="+mn-lt"/>
                <a:ea typeface="+mn-ea"/>
                <a:cs typeface="+mn-cs"/>
              </a:defRPr>
            </a:lvl1pPr>
            <a:lvl2pPr marL="457200" algn="l" defTabSz="914400" rtl="0" eaLnBrk="1" latinLnBrk="0" hangingPunct="1">
              <a:defRPr lang="it-IT" sz="1800" kern="1200">
                <a:solidFill>
                  <a:schemeClr val="tx1"/>
                </a:solidFill>
                <a:latin typeface="+mn-lt"/>
                <a:ea typeface="+mn-ea"/>
                <a:cs typeface="+mn-cs"/>
              </a:defRPr>
            </a:lvl2pPr>
            <a:lvl3pPr marL="914400" algn="l" defTabSz="914400" rtl="0" eaLnBrk="1" latinLnBrk="0" hangingPunct="1">
              <a:defRPr lang="it-IT" sz="1800" kern="1200">
                <a:solidFill>
                  <a:schemeClr val="tx1"/>
                </a:solidFill>
                <a:latin typeface="+mn-lt"/>
                <a:ea typeface="+mn-ea"/>
                <a:cs typeface="+mn-cs"/>
              </a:defRPr>
            </a:lvl3pPr>
            <a:lvl4pPr marL="1371600" algn="l" defTabSz="914400" rtl="0" eaLnBrk="1" latinLnBrk="0" hangingPunct="1">
              <a:defRPr lang="it-IT" sz="1800" kern="1200">
                <a:solidFill>
                  <a:schemeClr val="tx1"/>
                </a:solidFill>
                <a:latin typeface="+mn-lt"/>
                <a:ea typeface="+mn-ea"/>
                <a:cs typeface="+mn-cs"/>
              </a:defRPr>
            </a:lvl4pPr>
            <a:lvl5pPr marL="1828800" algn="l" defTabSz="914400" rtl="0" eaLnBrk="1" latinLnBrk="0" hangingPunct="1">
              <a:defRPr lang="it-IT" sz="1800" kern="1200">
                <a:solidFill>
                  <a:schemeClr val="tx1"/>
                </a:solidFill>
                <a:latin typeface="+mn-lt"/>
                <a:ea typeface="+mn-ea"/>
                <a:cs typeface="+mn-cs"/>
              </a:defRPr>
            </a:lvl5pPr>
            <a:lvl6pPr marL="2286000" algn="l" defTabSz="914400" rtl="0" eaLnBrk="1" latinLnBrk="0" hangingPunct="1">
              <a:defRPr lang="it-IT" sz="1800" kern="1200">
                <a:solidFill>
                  <a:schemeClr val="tx1"/>
                </a:solidFill>
                <a:latin typeface="+mn-lt"/>
                <a:ea typeface="+mn-ea"/>
                <a:cs typeface="+mn-cs"/>
              </a:defRPr>
            </a:lvl6pPr>
            <a:lvl7pPr marL="2743200" algn="l" defTabSz="914400" rtl="0" eaLnBrk="1" latinLnBrk="0" hangingPunct="1">
              <a:defRPr lang="it-IT" sz="1800" kern="1200">
                <a:solidFill>
                  <a:schemeClr val="tx1"/>
                </a:solidFill>
                <a:latin typeface="+mn-lt"/>
                <a:ea typeface="+mn-ea"/>
                <a:cs typeface="+mn-cs"/>
              </a:defRPr>
            </a:lvl7pPr>
            <a:lvl8pPr marL="3200400" algn="l" defTabSz="914400" rtl="0" eaLnBrk="1" latinLnBrk="0" hangingPunct="1">
              <a:defRPr lang="it-IT" sz="1800" kern="1200">
                <a:solidFill>
                  <a:schemeClr val="tx1"/>
                </a:solidFill>
                <a:latin typeface="+mn-lt"/>
                <a:ea typeface="+mn-ea"/>
                <a:cs typeface="+mn-cs"/>
              </a:defRPr>
            </a:lvl8pPr>
            <a:lvl9pPr marL="3657600" algn="l" defTabSz="914400" rtl="0" eaLnBrk="1" latinLnBrk="0" hangingPunct="1">
              <a:defRPr lang="it-IT" sz="1800" kern="1200">
                <a:solidFill>
                  <a:schemeClr val="tx1"/>
                </a:solidFill>
                <a:latin typeface="+mn-lt"/>
                <a:ea typeface="+mn-ea"/>
                <a:cs typeface="+mn-cs"/>
              </a:defRPr>
            </a:lvl9pPr>
          </a:lstStyle>
          <a:p>
            <a:r>
              <a:rPr lang="it-IT" sz="1400" b="1">
                <a:solidFill>
                  <a:schemeClr val="bg1"/>
                </a:solidFill>
                <a:latin typeface="Helvetica"/>
                <a:ea typeface="+mn-lt"/>
                <a:cs typeface="Helvetica"/>
              </a:rPr>
              <a:t>5.    </a:t>
            </a:r>
            <a:r>
              <a:rPr lang="it-IT" sz="1600" b="1">
                <a:solidFill>
                  <a:schemeClr val="bg1"/>
                </a:solidFill>
                <a:latin typeface="Helvetica"/>
                <a:ea typeface="+mn-lt"/>
                <a:cs typeface="Helvetica"/>
              </a:rPr>
              <a:t>A</a:t>
            </a:r>
            <a:r>
              <a:rPr lang="it-IT" sz="1600" b="1">
                <a:solidFill>
                  <a:schemeClr val="bg1"/>
                </a:solidFill>
                <a:latin typeface="Times New Roman"/>
                <a:ea typeface="+mn-lt"/>
                <a:cs typeface="Helvetica"/>
              </a:rPr>
              <a:t>utenticazione a due fattori (2FA):</a:t>
            </a:r>
            <a:r>
              <a:rPr lang="it-IT" sz="1600" b="1">
                <a:solidFill>
                  <a:srgbClr val="00B050"/>
                </a:solidFill>
                <a:latin typeface="Times New Roman"/>
                <a:ea typeface="+mn-lt"/>
                <a:cs typeface="Helvetica"/>
              </a:rPr>
              <a:t> </a:t>
            </a:r>
            <a:r>
              <a:rPr lang="it-IT" sz="1400">
                <a:solidFill>
                  <a:srgbClr val="00B050"/>
                </a:solidFill>
                <a:latin typeface="Times New Roman"/>
                <a:ea typeface="+mn-lt"/>
                <a:cs typeface="Helvetica"/>
              </a:rPr>
              <a:t> Nel caso in cui il malintenzionato riuscisse a scovare la password della vittima con un attacco brute force, dovrebbe poi superare un’autenticazione aggiuntiva per poter accedere all’account.</a:t>
            </a:r>
            <a:endParaRPr lang="en-US" sz="1400">
              <a:solidFill>
                <a:srgbClr val="00B050"/>
              </a:solidFill>
              <a:latin typeface="Times New Roman"/>
              <a:ea typeface="+mn-lt"/>
              <a:cs typeface="Helvetica"/>
            </a:endParaRPr>
          </a:p>
          <a:p>
            <a:endParaRPr lang="it-IT" sz="1400" b="1">
              <a:solidFill>
                <a:srgbClr val="00B050"/>
              </a:solidFill>
              <a:latin typeface="Helvetica"/>
              <a:ea typeface="+mn-lt"/>
              <a:cs typeface="Helvetica"/>
            </a:endParaRPr>
          </a:p>
          <a:p>
            <a:pPr marL="342900" indent="-342900">
              <a:buAutoNum type="arabicPeriod"/>
            </a:pPr>
            <a:endParaRPr lang="it-IT" sz="1400" b="1">
              <a:solidFill>
                <a:srgbClr val="00B050"/>
              </a:solidFill>
              <a:ea typeface="Calibri"/>
              <a:cs typeface="Calibri"/>
            </a:endParaRPr>
          </a:p>
          <a:p>
            <a:endParaRPr lang="it-IT" sz="1400">
              <a:solidFill>
                <a:srgbClr val="00B050"/>
              </a:solidFill>
              <a:ea typeface="Calibri"/>
              <a:cs typeface="Calibri"/>
            </a:endParaRPr>
          </a:p>
        </p:txBody>
      </p:sp>
      <p:sp>
        <p:nvSpPr>
          <p:cNvPr id="20" name="CasellaDiTesto 2">
            <a:extLst>
              <a:ext uri="{FF2B5EF4-FFF2-40B4-BE49-F238E27FC236}">
                <a16:creationId xmlns:a16="http://schemas.microsoft.com/office/drawing/2014/main" id="{C76CFAE8-1A7D-031C-7A13-539C6BEE8E28}"/>
              </a:ext>
            </a:extLst>
          </p:cNvPr>
          <p:cNvSpPr txBox="1"/>
          <p:nvPr/>
        </p:nvSpPr>
        <p:spPr>
          <a:xfrm>
            <a:off x="3821" y="3960248"/>
            <a:ext cx="6337989" cy="1446550"/>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rtl="0">
              <a:defRPr lang="it-IT"/>
            </a:defPPr>
            <a:lvl1pPr marL="0" algn="l" defTabSz="914400" rtl="0" eaLnBrk="1" latinLnBrk="0" hangingPunct="1">
              <a:defRPr lang="it-IT" sz="1800" kern="1200">
                <a:solidFill>
                  <a:schemeClr val="tx1"/>
                </a:solidFill>
                <a:latin typeface="+mn-lt"/>
                <a:ea typeface="+mn-ea"/>
                <a:cs typeface="+mn-cs"/>
              </a:defRPr>
            </a:lvl1pPr>
            <a:lvl2pPr marL="457200" algn="l" defTabSz="914400" rtl="0" eaLnBrk="1" latinLnBrk="0" hangingPunct="1">
              <a:defRPr lang="it-IT" sz="1800" kern="1200">
                <a:solidFill>
                  <a:schemeClr val="tx1"/>
                </a:solidFill>
                <a:latin typeface="+mn-lt"/>
                <a:ea typeface="+mn-ea"/>
                <a:cs typeface="+mn-cs"/>
              </a:defRPr>
            </a:lvl2pPr>
            <a:lvl3pPr marL="914400" algn="l" defTabSz="914400" rtl="0" eaLnBrk="1" latinLnBrk="0" hangingPunct="1">
              <a:defRPr lang="it-IT" sz="1800" kern="1200">
                <a:solidFill>
                  <a:schemeClr val="tx1"/>
                </a:solidFill>
                <a:latin typeface="+mn-lt"/>
                <a:ea typeface="+mn-ea"/>
                <a:cs typeface="+mn-cs"/>
              </a:defRPr>
            </a:lvl3pPr>
            <a:lvl4pPr marL="1371600" algn="l" defTabSz="914400" rtl="0" eaLnBrk="1" latinLnBrk="0" hangingPunct="1">
              <a:defRPr lang="it-IT" sz="1800" kern="1200">
                <a:solidFill>
                  <a:schemeClr val="tx1"/>
                </a:solidFill>
                <a:latin typeface="+mn-lt"/>
                <a:ea typeface="+mn-ea"/>
                <a:cs typeface="+mn-cs"/>
              </a:defRPr>
            </a:lvl4pPr>
            <a:lvl5pPr marL="1828800" algn="l" defTabSz="914400" rtl="0" eaLnBrk="1" latinLnBrk="0" hangingPunct="1">
              <a:defRPr lang="it-IT" sz="1800" kern="1200">
                <a:solidFill>
                  <a:schemeClr val="tx1"/>
                </a:solidFill>
                <a:latin typeface="+mn-lt"/>
                <a:ea typeface="+mn-ea"/>
                <a:cs typeface="+mn-cs"/>
              </a:defRPr>
            </a:lvl5pPr>
            <a:lvl6pPr marL="2286000" algn="l" defTabSz="914400" rtl="0" eaLnBrk="1" latinLnBrk="0" hangingPunct="1">
              <a:defRPr lang="it-IT" sz="1800" kern="1200">
                <a:solidFill>
                  <a:schemeClr val="tx1"/>
                </a:solidFill>
                <a:latin typeface="+mn-lt"/>
                <a:ea typeface="+mn-ea"/>
                <a:cs typeface="+mn-cs"/>
              </a:defRPr>
            </a:lvl6pPr>
            <a:lvl7pPr marL="2743200" algn="l" defTabSz="914400" rtl="0" eaLnBrk="1" latinLnBrk="0" hangingPunct="1">
              <a:defRPr lang="it-IT" sz="1800" kern="1200">
                <a:solidFill>
                  <a:schemeClr val="tx1"/>
                </a:solidFill>
                <a:latin typeface="+mn-lt"/>
                <a:ea typeface="+mn-ea"/>
                <a:cs typeface="+mn-cs"/>
              </a:defRPr>
            </a:lvl7pPr>
            <a:lvl8pPr marL="3200400" algn="l" defTabSz="914400" rtl="0" eaLnBrk="1" latinLnBrk="0" hangingPunct="1">
              <a:defRPr lang="it-IT" sz="1800" kern="1200">
                <a:solidFill>
                  <a:schemeClr val="tx1"/>
                </a:solidFill>
                <a:latin typeface="+mn-lt"/>
                <a:ea typeface="+mn-ea"/>
                <a:cs typeface="+mn-cs"/>
              </a:defRPr>
            </a:lvl8pPr>
            <a:lvl9pPr marL="3657600" algn="l" defTabSz="914400" rtl="0" eaLnBrk="1" latinLnBrk="0" hangingPunct="1">
              <a:defRPr lang="it-IT" sz="1800" kern="1200">
                <a:solidFill>
                  <a:schemeClr val="tx1"/>
                </a:solidFill>
                <a:latin typeface="+mn-lt"/>
                <a:ea typeface="+mn-ea"/>
                <a:cs typeface="+mn-cs"/>
              </a:defRPr>
            </a:lvl9pPr>
          </a:lstStyle>
          <a:p>
            <a:r>
              <a:rPr lang="it-IT" sz="1200" b="1">
                <a:solidFill>
                  <a:schemeClr val="bg1"/>
                </a:solidFill>
                <a:latin typeface="Helvetica"/>
                <a:ea typeface="+mn-lt"/>
                <a:cs typeface="Helvetica"/>
              </a:rPr>
              <a:t>6.</a:t>
            </a:r>
            <a:r>
              <a:rPr lang="it-IT" sz="1400" b="1">
                <a:solidFill>
                  <a:schemeClr val="bg1"/>
                </a:solidFill>
                <a:latin typeface="Times New Roman"/>
                <a:ea typeface="+mn-lt"/>
                <a:cs typeface="Helvetica"/>
              </a:rPr>
              <a:t> </a:t>
            </a:r>
            <a:r>
              <a:rPr lang="it-IT" sz="1600" b="1">
                <a:solidFill>
                  <a:schemeClr val="bg1"/>
                </a:solidFill>
                <a:latin typeface="Times New Roman"/>
                <a:ea typeface="+mn-lt"/>
                <a:cs typeface="Helvetica"/>
              </a:rPr>
              <a:t>Utilizzo del protocollo HTTPS</a:t>
            </a:r>
            <a:r>
              <a:rPr lang="it-IT" sz="1200" b="1">
                <a:solidFill>
                  <a:schemeClr val="bg1"/>
                </a:solidFill>
                <a:latin typeface="Times New Roman"/>
                <a:ea typeface="+mn-lt"/>
                <a:cs typeface="Helvetica"/>
              </a:rPr>
              <a:t>: </a:t>
            </a:r>
            <a:r>
              <a:rPr lang="it-IT" sz="1400">
                <a:solidFill>
                  <a:srgbClr val="00B050"/>
                </a:solidFill>
                <a:latin typeface="Times New Roman"/>
                <a:ea typeface="+mn-lt"/>
                <a:cs typeface="+mn-lt"/>
              </a:rPr>
              <a:t>Assicurarsi che tutti i link interni del proprio sito Web vengano cambiati da HTTP a HTTPS, in modo che non smettano di essere raggiungibili dopo il passaggio a HTTPS. Installare il certificato SSL </a:t>
            </a:r>
            <a:r>
              <a:rPr lang="it-IT" sz="1400" err="1">
                <a:solidFill>
                  <a:srgbClr val="00B050"/>
                </a:solidFill>
                <a:latin typeface="Times New Roman"/>
                <a:ea typeface="+mn-lt"/>
                <a:cs typeface="+mn-lt"/>
              </a:rPr>
              <a:t>sull'host</a:t>
            </a:r>
            <a:r>
              <a:rPr lang="it-IT" sz="1400">
                <a:solidFill>
                  <a:srgbClr val="00B050"/>
                </a:solidFill>
                <a:latin typeface="Times New Roman"/>
                <a:ea typeface="+mn-lt"/>
                <a:cs typeface="+mn-lt"/>
              </a:rPr>
              <a:t> del proprio sito Web. Impostare i reindirizzamenti 301 da HTTP a HTTPS.</a:t>
            </a:r>
            <a:endParaRPr lang="it-IT" sz="1400" b="1">
              <a:solidFill>
                <a:srgbClr val="00B050"/>
              </a:solidFill>
              <a:latin typeface="Times New Roman"/>
              <a:ea typeface="+mn-lt"/>
              <a:cs typeface="Helvetica"/>
            </a:endParaRPr>
          </a:p>
          <a:p>
            <a:pPr marL="342900" indent="-342900">
              <a:buAutoNum type="arabicPeriod"/>
            </a:pPr>
            <a:endParaRPr lang="it-IT" sz="1400" b="1">
              <a:solidFill>
                <a:srgbClr val="00B050"/>
              </a:solidFill>
              <a:ea typeface="Calibri"/>
              <a:cs typeface="Calibri"/>
            </a:endParaRPr>
          </a:p>
          <a:p>
            <a:endParaRPr lang="it-IT" sz="1400">
              <a:solidFill>
                <a:srgbClr val="00B050"/>
              </a:solidFill>
              <a:ea typeface="Calibri"/>
              <a:cs typeface="Calibri"/>
            </a:endParaRPr>
          </a:p>
        </p:txBody>
      </p:sp>
      <p:sp>
        <p:nvSpPr>
          <p:cNvPr id="21" name="Sottotitolo 11">
            <a:extLst>
              <a:ext uri="{FF2B5EF4-FFF2-40B4-BE49-F238E27FC236}">
                <a16:creationId xmlns:a16="http://schemas.microsoft.com/office/drawing/2014/main" id="{64E66183-0119-2102-2258-917E3C9EF5CB}"/>
              </a:ext>
            </a:extLst>
          </p:cNvPr>
          <p:cNvSpPr txBox="1">
            <a:spLocks/>
          </p:cNvSpPr>
          <p:nvPr/>
        </p:nvSpPr>
        <p:spPr>
          <a:xfrm rot="10800000">
            <a:off x="4494648" y="2760345"/>
            <a:ext cx="2334287" cy="73144"/>
          </a:xfrm>
          <a:prstGeom prst="rect">
            <a:avLst/>
          </a:prstGeom>
          <a:gradFill>
            <a:gsLst>
              <a:gs pos="0">
                <a:schemeClr val="accent5"/>
              </a:gs>
              <a:gs pos="100000">
                <a:schemeClr val="accent2">
                  <a:lumMod val="97000"/>
                  <a:lumOff val="3000"/>
                </a:schemeClr>
              </a:gs>
              <a:gs pos="50000">
                <a:schemeClr val="accent1"/>
              </a:gs>
            </a:gsLst>
            <a:path path="circle">
              <a:fillToRect l="100000" t="100000"/>
            </a:path>
          </a:gradFill>
        </p:spPr>
        <p:txBody>
          <a:bodyPr vert="horz" lIns="91440" tIns="45720" rIns="91440" bIns="45720" rtlCol="0" anchor="ctr">
            <a:noAutofit/>
          </a:bodyPr>
          <a:lstStyle>
            <a:defPPr rtl="0">
              <a:defRPr lang="it-IT"/>
            </a:defPPr>
            <a:lvl1pPr marL="0" algn="l" defTabSz="914400" rtl="0" eaLnBrk="1" latinLnBrk="0" hangingPunct="1">
              <a:defRPr lang="it-IT" sz="1800" kern="1200">
                <a:solidFill>
                  <a:schemeClr val="tx1"/>
                </a:solidFill>
                <a:latin typeface="+mn-lt"/>
                <a:ea typeface="+mn-ea"/>
                <a:cs typeface="+mn-cs"/>
              </a:defRPr>
            </a:lvl1pPr>
            <a:lvl2pPr marL="457200" algn="l" defTabSz="914400" rtl="0" eaLnBrk="1" latinLnBrk="0" hangingPunct="1">
              <a:defRPr lang="it-IT" sz="1800" kern="1200">
                <a:solidFill>
                  <a:schemeClr val="tx1"/>
                </a:solidFill>
                <a:latin typeface="+mn-lt"/>
                <a:ea typeface="+mn-ea"/>
                <a:cs typeface="+mn-cs"/>
              </a:defRPr>
            </a:lvl2pPr>
            <a:lvl3pPr marL="914400" algn="l" defTabSz="914400" rtl="0" eaLnBrk="1" latinLnBrk="0" hangingPunct="1">
              <a:defRPr lang="it-IT" sz="1800" kern="1200">
                <a:solidFill>
                  <a:schemeClr val="tx1"/>
                </a:solidFill>
                <a:latin typeface="+mn-lt"/>
                <a:ea typeface="+mn-ea"/>
                <a:cs typeface="+mn-cs"/>
              </a:defRPr>
            </a:lvl3pPr>
            <a:lvl4pPr marL="1371600" algn="l" defTabSz="914400" rtl="0" eaLnBrk="1" latinLnBrk="0" hangingPunct="1">
              <a:defRPr lang="it-IT" sz="1800" kern="1200">
                <a:solidFill>
                  <a:schemeClr val="tx1"/>
                </a:solidFill>
                <a:latin typeface="+mn-lt"/>
                <a:ea typeface="+mn-ea"/>
                <a:cs typeface="+mn-cs"/>
              </a:defRPr>
            </a:lvl4pPr>
            <a:lvl5pPr marL="1828800" algn="l" defTabSz="914400" rtl="0" eaLnBrk="1" latinLnBrk="0" hangingPunct="1">
              <a:defRPr lang="it-IT" sz="1800" kern="1200">
                <a:solidFill>
                  <a:schemeClr val="tx1"/>
                </a:solidFill>
                <a:latin typeface="+mn-lt"/>
                <a:ea typeface="+mn-ea"/>
                <a:cs typeface="+mn-cs"/>
              </a:defRPr>
            </a:lvl5pPr>
            <a:lvl6pPr marL="2286000" algn="l" defTabSz="914400" rtl="0" eaLnBrk="1" latinLnBrk="0" hangingPunct="1">
              <a:defRPr lang="it-IT" sz="1800" kern="1200">
                <a:solidFill>
                  <a:schemeClr val="tx1"/>
                </a:solidFill>
                <a:latin typeface="+mn-lt"/>
                <a:ea typeface="+mn-ea"/>
                <a:cs typeface="+mn-cs"/>
              </a:defRPr>
            </a:lvl6pPr>
            <a:lvl7pPr marL="2743200" algn="l" defTabSz="914400" rtl="0" eaLnBrk="1" latinLnBrk="0" hangingPunct="1">
              <a:defRPr lang="it-IT" sz="1800" kern="1200">
                <a:solidFill>
                  <a:schemeClr val="tx1"/>
                </a:solidFill>
                <a:latin typeface="+mn-lt"/>
                <a:ea typeface="+mn-ea"/>
                <a:cs typeface="+mn-cs"/>
              </a:defRPr>
            </a:lvl7pPr>
            <a:lvl8pPr marL="3200400" algn="l" defTabSz="914400" rtl="0" eaLnBrk="1" latinLnBrk="0" hangingPunct="1">
              <a:defRPr lang="it-IT" sz="1800" kern="1200">
                <a:solidFill>
                  <a:schemeClr val="tx1"/>
                </a:solidFill>
                <a:latin typeface="+mn-lt"/>
                <a:ea typeface="+mn-ea"/>
                <a:cs typeface="+mn-cs"/>
              </a:defRPr>
            </a:lvl8pPr>
            <a:lvl9pPr marL="3657600" algn="l" defTabSz="914400" rtl="0" eaLnBrk="1" latinLnBrk="0" hangingPunct="1">
              <a:defRPr lang="it-IT" sz="1800" kern="1200">
                <a:solidFill>
                  <a:schemeClr val="tx1"/>
                </a:solidFill>
                <a:latin typeface="+mn-lt"/>
                <a:ea typeface="+mn-ea"/>
                <a:cs typeface="+mn-cs"/>
              </a:defRPr>
            </a:lvl9pPr>
          </a:lstStyle>
          <a:p>
            <a:r>
              <a:rPr lang="en-US">
                <a:ea typeface="Calibri"/>
                <a:cs typeface="Calibri"/>
              </a:rPr>
              <a:t>C</a:t>
            </a:r>
          </a:p>
        </p:txBody>
      </p:sp>
      <p:sp>
        <p:nvSpPr>
          <p:cNvPr id="22" name="Sottotitolo 11">
            <a:extLst>
              <a:ext uri="{FF2B5EF4-FFF2-40B4-BE49-F238E27FC236}">
                <a16:creationId xmlns:a16="http://schemas.microsoft.com/office/drawing/2014/main" id="{9F504F2B-53DA-3BD3-4C8F-58E806287249}"/>
              </a:ext>
            </a:extLst>
          </p:cNvPr>
          <p:cNvSpPr txBox="1">
            <a:spLocks/>
          </p:cNvSpPr>
          <p:nvPr/>
        </p:nvSpPr>
        <p:spPr>
          <a:xfrm rot="10800000">
            <a:off x="6080" y="3747922"/>
            <a:ext cx="2334287" cy="73144"/>
          </a:xfrm>
          <a:prstGeom prst="rect">
            <a:avLst/>
          </a:prstGeom>
          <a:gradFill>
            <a:gsLst>
              <a:gs pos="0">
                <a:schemeClr val="accent5"/>
              </a:gs>
              <a:gs pos="100000">
                <a:schemeClr val="accent2">
                  <a:lumMod val="97000"/>
                  <a:lumOff val="3000"/>
                </a:schemeClr>
              </a:gs>
              <a:gs pos="50000">
                <a:schemeClr val="accent1"/>
              </a:gs>
            </a:gsLst>
            <a:path path="circle">
              <a:fillToRect l="100000" t="100000"/>
            </a:path>
          </a:gradFill>
        </p:spPr>
        <p:txBody>
          <a:bodyPr vert="horz" lIns="91440" tIns="45720" rIns="91440" bIns="45720" rtlCol="0" anchor="ctr">
            <a:noAutofit/>
          </a:bodyPr>
          <a:lstStyle>
            <a:defPPr rtl="0">
              <a:defRPr lang="it-IT"/>
            </a:defPPr>
            <a:lvl1pPr marL="0" algn="l" defTabSz="914400" rtl="0" eaLnBrk="1" latinLnBrk="0" hangingPunct="1">
              <a:defRPr lang="it-IT" sz="1800" kern="1200">
                <a:solidFill>
                  <a:schemeClr val="tx1"/>
                </a:solidFill>
                <a:latin typeface="+mn-lt"/>
                <a:ea typeface="+mn-ea"/>
                <a:cs typeface="+mn-cs"/>
              </a:defRPr>
            </a:lvl1pPr>
            <a:lvl2pPr marL="457200" algn="l" defTabSz="914400" rtl="0" eaLnBrk="1" latinLnBrk="0" hangingPunct="1">
              <a:defRPr lang="it-IT" sz="1800" kern="1200">
                <a:solidFill>
                  <a:schemeClr val="tx1"/>
                </a:solidFill>
                <a:latin typeface="+mn-lt"/>
                <a:ea typeface="+mn-ea"/>
                <a:cs typeface="+mn-cs"/>
              </a:defRPr>
            </a:lvl2pPr>
            <a:lvl3pPr marL="914400" algn="l" defTabSz="914400" rtl="0" eaLnBrk="1" latinLnBrk="0" hangingPunct="1">
              <a:defRPr lang="it-IT" sz="1800" kern="1200">
                <a:solidFill>
                  <a:schemeClr val="tx1"/>
                </a:solidFill>
                <a:latin typeface="+mn-lt"/>
                <a:ea typeface="+mn-ea"/>
                <a:cs typeface="+mn-cs"/>
              </a:defRPr>
            </a:lvl3pPr>
            <a:lvl4pPr marL="1371600" algn="l" defTabSz="914400" rtl="0" eaLnBrk="1" latinLnBrk="0" hangingPunct="1">
              <a:defRPr lang="it-IT" sz="1800" kern="1200">
                <a:solidFill>
                  <a:schemeClr val="tx1"/>
                </a:solidFill>
                <a:latin typeface="+mn-lt"/>
                <a:ea typeface="+mn-ea"/>
                <a:cs typeface="+mn-cs"/>
              </a:defRPr>
            </a:lvl4pPr>
            <a:lvl5pPr marL="1828800" algn="l" defTabSz="914400" rtl="0" eaLnBrk="1" latinLnBrk="0" hangingPunct="1">
              <a:defRPr lang="it-IT" sz="1800" kern="1200">
                <a:solidFill>
                  <a:schemeClr val="tx1"/>
                </a:solidFill>
                <a:latin typeface="+mn-lt"/>
                <a:ea typeface="+mn-ea"/>
                <a:cs typeface="+mn-cs"/>
              </a:defRPr>
            </a:lvl5pPr>
            <a:lvl6pPr marL="2286000" algn="l" defTabSz="914400" rtl="0" eaLnBrk="1" latinLnBrk="0" hangingPunct="1">
              <a:defRPr lang="it-IT" sz="1800" kern="1200">
                <a:solidFill>
                  <a:schemeClr val="tx1"/>
                </a:solidFill>
                <a:latin typeface="+mn-lt"/>
                <a:ea typeface="+mn-ea"/>
                <a:cs typeface="+mn-cs"/>
              </a:defRPr>
            </a:lvl6pPr>
            <a:lvl7pPr marL="2743200" algn="l" defTabSz="914400" rtl="0" eaLnBrk="1" latinLnBrk="0" hangingPunct="1">
              <a:defRPr lang="it-IT" sz="1800" kern="1200">
                <a:solidFill>
                  <a:schemeClr val="tx1"/>
                </a:solidFill>
                <a:latin typeface="+mn-lt"/>
                <a:ea typeface="+mn-ea"/>
                <a:cs typeface="+mn-cs"/>
              </a:defRPr>
            </a:lvl7pPr>
            <a:lvl8pPr marL="3200400" algn="l" defTabSz="914400" rtl="0" eaLnBrk="1" latinLnBrk="0" hangingPunct="1">
              <a:defRPr lang="it-IT" sz="1800" kern="1200">
                <a:solidFill>
                  <a:schemeClr val="tx1"/>
                </a:solidFill>
                <a:latin typeface="+mn-lt"/>
                <a:ea typeface="+mn-ea"/>
                <a:cs typeface="+mn-cs"/>
              </a:defRPr>
            </a:lvl8pPr>
            <a:lvl9pPr marL="3657600" algn="l" defTabSz="914400" rtl="0" eaLnBrk="1" latinLnBrk="0" hangingPunct="1">
              <a:defRPr lang="it-IT" sz="1800" kern="1200">
                <a:solidFill>
                  <a:schemeClr val="tx1"/>
                </a:solidFill>
                <a:latin typeface="+mn-lt"/>
                <a:ea typeface="+mn-ea"/>
                <a:cs typeface="+mn-cs"/>
              </a:defRPr>
            </a:lvl9pPr>
          </a:lstStyle>
          <a:p>
            <a:r>
              <a:rPr lang="en-US">
                <a:ea typeface="Calibri"/>
                <a:cs typeface="Calibri"/>
              </a:rPr>
              <a:t>C</a:t>
            </a:r>
          </a:p>
        </p:txBody>
      </p:sp>
      <p:sp>
        <p:nvSpPr>
          <p:cNvPr id="23" name="Sottotitolo 11">
            <a:extLst>
              <a:ext uri="{FF2B5EF4-FFF2-40B4-BE49-F238E27FC236}">
                <a16:creationId xmlns:a16="http://schemas.microsoft.com/office/drawing/2014/main" id="{6BF970BC-D6F7-EDC7-B85C-2F1FCEF3EB28}"/>
              </a:ext>
            </a:extLst>
          </p:cNvPr>
          <p:cNvSpPr txBox="1">
            <a:spLocks/>
          </p:cNvSpPr>
          <p:nvPr/>
        </p:nvSpPr>
        <p:spPr>
          <a:xfrm rot="10800000">
            <a:off x="4541933" y="5178046"/>
            <a:ext cx="2334287" cy="73144"/>
          </a:xfrm>
          <a:prstGeom prst="rect">
            <a:avLst/>
          </a:prstGeom>
          <a:gradFill>
            <a:gsLst>
              <a:gs pos="0">
                <a:schemeClr val="accent5"/>
              </a:gs>
              <a:gs pos="100000">
                <a:schemeClr val="accent2">
                  <a:lumMod val="97000"/>
                  <a:lumOff val="3000"/>
                </a:schemeClr>
              </a:gs>
              <a:gs pos="50000">
                <a:schemeClr val="accent1"/>
              </a:gs>
            </a:gsLst>
            <a:path path="circle">
              <a:fillToRect l="100000" t="100000"/>
            </a:path>
          </a:gradFill>
        </p:spPr>
        <p:txBody>
          <a:bodyPr vert="horz" lIns="91440" tIns="45720" rIns="91440" bIns="45720" rtlCol="0" anchor="ctr">
            <a:noAutofit/>
          </a:bodyPr>
          <a:lstStyle>
            <a:defPPr rtl="0">
              <a:defRPr lang="it-IT"/>
            </a:defPPr>
            <a:lvl1pPr marL="0" algn="l" defTabSz="914400" rtl="0" eaLnBrk="1" latinLnBrk="0" hangingPunct="1">
              <a:defRPr lang="it-IT" sz="1800" kern="1200">
                <a:solidFill>
                  <a:schemeClr val="tx1"/>
                </a:solidFill>
                <a:latin typeface="+mn-lt"/>
                <a:ea typeface="+mn-ea"/>
                <a:cs typeface="+mn-cs"/>
              </a:defRPr>
            </a:lvl1pPr>
            <a:lvl2pPr marL="457200" algn="l" defTabSz="914400" rtl="0" eaLnBrk="1" latinLnBrk="0" hangingPunct="1">
              <a:defRPr lang="it-IT" sz="1800" kern="1200">
                <a:solidFill>
                  <a:schemeClr val="tx1"/>
                </a:solidFill>
                <a:latin typeface="+mn-lt"/>
                <a:ea typeface="+mn-ea"/>
                <a:cs typeface="+mn-cs"/>
              </a:defRPr>
            </a:lvl2pPr>
            <a:lvl3pPr marL="914400" algn="l" defTabSz="914400" rtl="0" eaLnBrk="1" latinLnBrk="0" hangingPunct="1">
              <a:defRPr lang="it-IT" sz="1800" kern="1200">
                <a:solidFill>
                  <a:schemeClr val="tx1"/>
                </a:solidFill>
                <a:latin typeface="+mn-lt"/>
                <a:ea typeface="+mn-ea"/>
                <a:cs typeface="+mn-cs"/>
              </a:defRPr>
            </a:lvl3pPr>
            <a:lvl4pPr marL="1371600" algn="l" defTabSz="914400" rtl="0" eaLnBrk="1" latinLnBrk="0" hangingPunct="1">
              <a:defRPr lang="it-IT" sz="1800" kern="1200">
                <a:solidFill>
                  <a:schemeClr val="tx1"/>
                </a:solidFill>
                <a:latin typeface="+mn-lt"/>
                <a:ea typeface="+mn-ea"/>
                <a:cs typeface="+mn-cs"/>
              </a:defRPr>
            </a:lvl4pPr>
            <a:lvl5pPr marL="1828800" algn="l" defTabSz="914400" rtl="0" eaLnBrk="1" latinLnBrk="0" hangingPunct="1">
              <a:defRPr lang="it-IT" sz="1800" kern="1200">
                <a:solidFill>
                  <a:schemeClr val="tx1"/>
                </a:solidFill>
                <a:latin typeface="+mn-lt"/>
                <a:ea typeface="+mn-ea"/>
                <a:cs typeface="+mn-cs"/>
              </a:defRPr>
            </a:lvl5pPr>
            <a:lvl6pPr marL="2286000" algn="l" defTabSz="914400" rtl="0" eaLnBrk="1" latinLnBrk="0" hangingPunct="1">
              <a:defRPr lang="it-IT" sz="1800" kern="1200">
                <a:solidFill>
                  <a:schemeClr val="tx1"/>
                </a:solidFill>
                <a:latin typeface="+mn-lt"/>
                <a:ea typeface="+mn-ea"/>
                <a:cs typeface="+mn-cs"/>
              </a:defRPr>
            </a:lvl6pPr>
            <a:lvl7pPr marL="2743200" algn="l" defTabSz="914400" rtl="0" eaLnBrk="1" latinLnBrk="0" hangingPunct="1">
              <a:defRPr lang="it-IT" sz="1800" kern="1200">
                <a:solidFill>
                  <a:schemeClr val="tx1"/>
                </a:solidFill>
                <a:latin typeface="+mn-lt"/>
                <a:ea typeface="+mn-ea"/>
                <a:cs typeface="+mn-cs"/>
              </a:defRPr>
            </a:lvl7pPr>
            <a:lvl8pPr marL="3200400" algn="l" defTabSz="914400" rtl="0" eaLnBrk="1" latinLnBrk="0" hangingPunct="1">
              <a:defRPr lang="it-IT" sz="1800" kern="1200">
                <a:solidFill>
                  <a:schemeClr val="tx1"/>
                </a:solidFill>
                <a:latin typeface="+mn-lt"/>
                <a:ea typeface="+mn-ea"/>
                <a:cs typeface="+mn-cs"/>
              </a:defRPr>
            </a:lvl8pPr>
            <a:lvl9pPr marL="3657600" algn="l" defTabSz="914400" rtl="0" eaLnBrk="1" latinLnBrk="0" hangingPunct="1">
              <a:defRPr lang="it-IT" sz="1800" kern="1200">
                <a:solidFill>
                  <a:schemeClr val="tx1"/>
                </a:solidFill>
                <a:latin typeface="+mn-lt"/>
                <a:ea typeface="+mn-ea"/>
                <a:cs typeface="+mn-cs"/>
              </a:defRPr>
            </a:lvl9pPr>
          </a:lstStyle>
          <a:p>
            <a:r>
              <a:rPr lang="en-US">
                <a:ea typeface="Calibri"/>
                <a:cs typeface="Calibri"/>
              </a:rPr>
              <a:t>C</a:t>
            </a:r>
          </a:p>
        </p:txBody>
      </p:sp>
    </p:spTree>
    <p:extLst>
      <p:ext uri="{BB962C8B-B14F-4D97-AF65-F5344CB8AC3E}">
        <p14:creationId xmlns:p14="http://schemas.microsoft.com/office/powerpoint/2010/main" val="22219788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Rettangolo 4">
            <a:extLst>
              <a:ext uri="{FF2B5EF4-FFF2-40B4-BE49-F238E27FC236}">
                <a16:creationId xmlns:a16="http://schemas.microsoft.com/office/drawing/2014/main" id="{C80227B8-A24C-8C29-034A-D7700B887685}"/>
              </a:ext>
              <a:ext uri="{C183D7F6-B498-43B3-948B-1728B52AA6E4}">
                <adec:decorative xmlns:adec="http://schemas.microsoft.com/office/drawing/2017/decorative" val="1"/>
              </a:ext>
            </a:extLst>
          </p:cNvPr>
          <p:cNvSpPr/>
          <p:nvPr/>
        </p:nvSpPr>
        <p:spPr>
          <a:xfrm>
            <a:off x="9894" y="9195639"/>
            <a:ext cx="6838924" cy="698351"/>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it-IT"/>
            </a:defPPr>
          </a:lstStyle>
          <a:p>
            <a:pPr algn="ctr" rtl="0"/>
            <a:endParaRPr lang="it-IT" sz="1013"/>
          </a:p>
        </p:txBody>
      </p:sp>
      <p:sp>
        <p:nvSpPr>
          <p:cNvPr id="7" name="CasellaDiTesto 6">
            <a:extLst>
              <a:ext uri="{FF2B5EF4-FFF2-40B4-BE49-F238E27FC236}">
                <a16:creationId xmlns:a16="http://schemas.microsoft.com/office/drawing/2014/main" id="{2CE45389-0571-E705-F86D-D68B620AE79D}"/>
              </a:ext>
            </a:extLst>
          </p:cNvPr>
          <p:cNvSpPr txBox="1"/>
          <p:nvPr/>
        </p:nvSpPr>
        <p:spPr>
          <a:xfrm>
            <a:off x="-155474" y="9371629"/>
            <a:ext cx="7163452" cy="9941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lnSpc>
                <a:spcPct val="90000"/>
              </a:lnSpc>
              <a:spcBef>
                <a:spcPts val="563"/>
              </a:spcBef>
              <a:spcAft>
                <a:spcPts val="563"/>
              </a:spcAft>
            </a:pPr>
            <a:r>
              <a:rPr lang="it-IT" sz="2400" cap="all">
                <a:solidFill>
                  <a:schemeClr val="bg1"/>
                </a:solidFill>
                <a:latin typeface="Times New Roman"/>
              </a:rPr>
              <a:t>6 - crediti</a:t>
            </a:r>
            <a:endParaRPr lang="it-IT"/>
          </a:p>
          <a:p>
            <a:endParaRPr lang="it-IT" sz="3200" cap="all">
              <a:latin typeface="Times New Roman"/>
              <a:cs typeface="Times New Roman"/>
            </a:endParaRPr>
          </a:p>
        </p:txBody>
      </p:sp>
      <p:sp>
        <p:nvSpPr>
          <p:cNvPr id="11" name="Sottotitolo 11">
            <a:extLst>
              <a:ext uri="{FF2B5EF4-FFF2-40B4-BE49-F238E27FC236}">
                <a16:creationId xmlns:a16="http://schemas.microsoft.com/office/drawing/2014/main" id="{C23A94FA-9F79-8E78-8F40-A97EC59E67FC}"/>
              </a:ext>
            </a:extLst>
          </p:cNvPr>
          <p:cNvSpPr txBox="1">
            <a:spLocks/>
          </p:cNvSpPr>
          <p:nvPr/>
        </p:nvSpPr>
        <p:spPr>
          <a:xfrm rot="10800000">
            <a:off x="4381" y="252141"/>
            <a:ext cx="2602950" cy="441081"/>
          </a:xfrm>
          <a:prstGeom prst="rect">
            <a:avLst/>
          </a:prstGeom>
          <a:gradFill>
            <a:gsLst>
              <a:gs pos="0">
                <a:schemeClr val="accent5"/>
              </a:gs>
              <a:gs pos="100000">
                <a:schemeClr val="accent2">
                  <a:lumMod val="97000"/>
                  <a:lumOff val="3000"/>
                </a:schemeClr>
              </a:gs>
              <a:gs pos="50000">
                <a:schemeClr val="accent1"/>
              </a:gs>
            </a:gsLst>
            <a:path path="circle">
              <a:fillToRect l="100000" t="100000"/>
            </a:path>
          </a:gradFill>
        </p:spPr>
        <p:txBody>
          <a:bodyPr vert="horz" lIns="91440" tIns="45720" rIns="91440" bIns="45720" rtlCol="0" anchor="ctr">
            <a:noAutofit/>
          </a:bodyPr>
          <a:lstStyle>
            <a:defPPr>
              <a:defRPr lang="it-IT"/>
            </a:defPPr>
            <a:lvl1pPr marL="0" indent="0" algn="ctr" defTabSz="914400" rtl="0" eaLnBrk="1" latinLnBrk="0" hangingPunct="1">
              <a:lnSpc>
                <a:spcPct val="90000"/>
              </a:lnSpc>
              <a:spcBef>
                <a:spcPts val="1000"/>
              </a:spcBef>
              <a:buFont typeface="Arial" panose="020B0604020202020204" pitchFamily="34" charset="0"/>
              <a:buNone/>
              <a:defRPr lang="it-IT" sz="1350" kern="1200" cap="all" spc="169" baseline="0">
                <a:solidFill>
                  <a:schemeClr val="bg1"/>
                </a:solidFill>
                <a:latin typeface="+mn-lt"/>
                <a:ea typeface="+mn-ea"/>
                <a:cs typeface="+mn-cs"/>
              </a:defRPr>
            </a:lvl1pPr>
            <a:lvl2pPr marL="257175" indent="0" algn="ctr" defTabSz="914400" rtl="0" eaLnBrk="1" latinLnBrk="0" hangingPunct="1">
              <a:lnSpc>
                <a:spcPct val="90000"/>
              </a:lnSpc>
              <a:spcBef>
                <a:spcPts val="500"/>
              </a:spcBef>
              <a:buFont typeface="Arial" panose="020B0604020202020204" pitchFamily="34" charset="0"/>
              <a:buNone/>
              <a:defRPr lang="it-IT" sz="1125" kern="1200">
                <a:solidFill>
                  <a:schemeClr val="tx1"/>
                </a:solidFill>
                <a:latin typeface="+mn-lt"/>
                <a:ea typeface="+mn-ea"/>
                <a:cs typeface="+mn-cs"/>
              </a:defRPr>
            </a:lvl2pPr>
            <a:lvl3pPr marL="514350" indent="0" algn="ctr" defTabSz="914400" rtl="0" eaLnBrk="1" latinLnBrk="0" hangingPunct="1">
              <a:lnSpc>
                <a:spcPct val="90000"/>
              </a:lnSpc>
              <a:spcBef>
                <a:spcPts val="500"/>
              </a:spcBef>
              <a:buFont typeface="Arial" panose="020B0604020202020204" pitchFamily="34" charset="0"/>
              <a:buNone/>
              <a:defRPr lang="it-IT" sz="1013" kern="1200">
                <a:solidFill>
                  <a:schemeClr val="tx1"/>
                </a:solidFill>
                <a:latin typeface="+mn-lt"/>
                <a:ea typeface="+mn-ea"/>
                <a:cs typeface="+mn-cs"/>
              </a:defRPr>
            </a:lvl3pPr>
            <a:lvl4pPr marL="771525" indent="0" algn="ctr" defTabSz="914400" rtl="0" eaLnBrk="1" latinLnBrk="0" hangingPunct="1">
              <a:lnSpc>
                <a:spcPct val="90000"/>
              </a:lnSpc>
              <a:spcBef>
                <a:spcPts val="500"/>
              </a:spcBef>
              <a:buFont typeface="Arial" panose="020B0604020202020204" pitchFamily="34" charset="0"/>
              <a:buNone/>
              <a:defRPr lang="it-IT" sz="900" kern="1200">
                <a:solidFill>
                  <a:schemeClr val="tx1"/>
                </a:solidFill>
                <a:latin typeface="+mn-lt"/>
                <a:ea typeface="+mn-ea"/>
                <a:cs typeface="+mn-cs"/>
              </a:defRPr>
            </a:lvl4pPr>
            <a:lvl5pPr marL="1028700" indent="0" algn="ctr" defTabSz="914400" rtl="0" eaLnBrk="1" latinLnBrk="0" hangingPunct="1">
              <a:lnSpc>
                <a:spcPct val="90000"/>
              </a:lnSpc>
              <a:spcBef>
                <a:spcPts val="500"/>
              </a:spcBef>
              <a:buFont typeface="Arial" panose="020B0604020202020204" pitchFamily="34" charset="0"/>
              <a:buNone/>
              <a:defRPr lang="it-IT" sz="900" kern="1200">
                <a:solidFill>
                  <a:schemeClr val="tx1"/>
                </a:solidFill>
                <a:latin typeface="+mn-lt"/>
                <a:ea typeface="+mn-ea"/>
                <a:cs typeface="+mn-cs"/>
              </a:defRPr>
            </a:lvl5pPr>
            <a:lvl6pPr marL="1285875" indent="0" algn="ctr" defTabSz="914400" rtl="0" eaLnBrk="1" latinLnBrk="0" hangingPunct="1">
              <a:lnSpc>
                <a:spcPct val="90000"/>
              </a:lnSpc>
              <a:spcBef>
                <a:spcPts val="500"/>
              </a:spcBef>
              <a:buFont typeface="Arial" panose="020B0604020202020204" pitchFamily="34" charset="0"/>
              <a:buNone/>
              <a:defRPr lang="it-IT" sz="900" kern="1200">
                <a:solidFill>
                  <a:schemeClr val="tx1"/>
                </a:solidFill>
                <a:latin typeface="+mn-lt"/>
                <a:ea typeface="+mn-ea"/>
                <a:cs typeface="+mn-cs"/>
              </a:defRPr>
            </a:lvl6pPr>
            <a:lvl7pPr marL="1543050" indent="0" algn="ctr" defTabSz="914400" rtl="0" eaLnBrk="1" latinLnBrk="0" hangingPunct="1">
              <a:lnSpc>
                <a:spcPct val="90000"/>
              </a:lnSpc>
              <a:spcBef>
                <a:spcPts val="500"/>
              </a:spcBef>
              <a:buFont typeface="Arial" panose="020B0604020202020204" pitchFamily="34" charset="0"/>
              <a:buNone/>
              <a:defRPr lang="it-IT" sz="900" kern="1200">
                <a:solidFill>
                  <a:schemeClr val="tx1"/>
                </a:solidFill>
                <a:latin typeface="+mn-lt"/>
                <a:ea typeface="+mn-ea"/>
                <a:cs typeface="+mn-cs"/>
              </a:defRPr>
            </a:lvl7pPr>
            <a:lvl8pPr marL="1800225" indent="0" algn="ctr" defTabSz="914400" rtl="0" eaLnBrk="1" latinLnBrk="0" hangingPunct="1">
              <a:lnSpc>
                <a:spcPct val="90000"/>
              </a:lnSpc>
              <a:spcBef>
                <a:spcPts val="500"/>
              </a:spcBef>
              <a:buFont typeface="Arial" panose="020B0604020202020204" pitchFamily="34" charset="0"/>
              <a:buNone/>
              <a:defRPr lang="it-IT" sz="900" kern="1200">
                <a:solidFill>
                  <a:schemeClr val="tx1"/>
                </a:solidFill>
                <a:latin typeface="+mn-lt"/>
                <a:ea typeface="+mn-ea"/>
                <a:cs typeface="+mn-cs"/>
              </a:defRPr>
            </a:lvl8pPr>
            <a:lvl9pPr marL="2057400" indent="0" algn="ctr" defTabSz="914400" rtl="0" eaLnBrk="1" latinLnBrk="0" hangingPunct="1">
              <a:lnSpc>
                <a:spcPct val="90000"/>
              </a:lnSpc>
              <a:spcBef>
                <a:spcPts val="500"/>
              </a:spcBef>
              <a:buFont typeface="Arial" panose="020B0604020202020204" pitchFamily="34" charset="0"/>
              <a:buNone/>
              <a:defRPr lang="it-IT" sz="900" kern="1200">
                <a:solidFill>
                  <a:schemeClr val="tx1"/>
                </a:solidFill>
                <a:latin typeface="+mn-lt"/>
                <a:ea typeface="+mn-ea"/>
                <a:cs typeface="+mn-cs"/>
              </a:defRPr>
            </a:lvl9pPr>
          </a:lstStyle>
          <a:p>
            <a:endParaRPr lang="en-US">
              <a:ea typeface="Calibri"/>
              <a:cs typeface="Calibri"/>
            </a:endParaRPr>
          </a:p>
        </p:txBody>
      </p:sp>
      <p:sp>
        <p:nvSpPr>
          <p:cNvPr id="4" name="CasellaDiTesto 6">
            <a:extLst>
              <a:ext uri="{FF2B5EF4-FFF2-40B4-BE49-F238E27FC236}">
                <a16:creationId xmlns:a16="http://schemas.microsoft.com/office/drawing/2014/main" id="{79107D5F-56CB-06CA-27CA-0D2A66FDF981}"/>
              </a:ext>
            </a:extLst>
          </p:cNvPr>
          <p:cNvSpPr txBox="1"/>
          <p:nvPr/>
        </p:nvSpPr>
        <p:spPr>
          <a:xfrm>
            <a:off x="-2274722" y="251308"/>
            <a:ext cx="7163452" cy="9941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lnSpc>
                <a:spcPct val="90000"/>
              </a:lnSpc>
              <a:spcBef>
                <a:spcPts val="563"/>
              </a:spcBef>
              <a:spcAft>
                <a:spcPts val="563"/>
              </a:spcAft>
            </a:pPr>
            <a:r>
              <a:rPr lang="it-IT" sz="2400" cap="all">
                <a:solidFill>
                  <a:schemeClr val="bg1"/>
                </a:solidFill>
                <a:latin typeface="Times New Roman"/>
              </a:rPr>
              <a:t> Team 2</a:t>
            </a:r>
            <a:endParaRPr lang="en-US" sz="2400" cap="all">
              <a:solidFill>
                <a:schemeClr val="bg1"/>
              </a:solidFill>
              <a:latin typeface="Times New Roman"/>
              <a:cs typeface="Times New Roman"/>
            </a:endParaRPr>
          </a:p>
          <a:p>
            <a:endParaRPr lang="it-IT" sz="3200" cap="all">
              <a:latin typeface="Times New Roman"/>
              <a:cs typeface="Times New Roman"/>
            </a:endParaRPr>
          </a:p>
        </p:txBody>
      </p:sp>
      <p:pic>
        <p:nvPicPr>
          <p:cNvPr id="20" name="Immagine 19" descr="Immagine che contiene schermata, cartone animato, design&#10;&#10;Descrizione generata automaticamente">
            <a:extLst>
              <a:ext uri="{FF2B5EF4-FFF2-40B4-BE49-F238E27FC236}">
                <a16:creationId xmlns:a16="http://schemas.microsoft.com/office/drawing/2014/main" id="{1239CB60-12EB-9D06-EE1D-E447F089A1D6}"/>
              </a:ext>
            </a:extLst>
          </p:cNvPr>
          <p:cNvPicPr>
            <a:picLocks noChangeAspect="1"/>
          </p:cNvPicPr>
          <p:nvPr/>
        </p:nvPicPr>
        <p:blipFill>
          <a:blip r:embed="rId3"/>
          <a:stretch>
            <a:fillRect/>
          </a:stretch>
        </p:blipFill>
        <p:spPr>
          <a:xfrm>
            <a:off x="565785" y="3409950"/>
            <a:ext cx="1226820" cy="1226820"/>
          </a:xfrm>
          <a:prstGeom prst="rect">
            <a:avLst/>
          </a:prstGeom>
        </p:spPr>
      </p:pic>
      <p:pic>
        <p:nvPicPr>
          <p:cNvPr id="21" name="Immagine 20" descr="Immagine che contiene schermata, cartone animato, design&#10;&#10;Descrizione generata automaticamente">
            <a:extLst>
              <a:ext uri="{FF2B5EF4-FFF2-40B4-BE49-F238E27FC236}">
                <a16:creationId xmlns:a16="http://schemas.microsoft.com/office/drawing/2014/main" id="{E44B6726-4807-C39F-17BA-E73133046DDF}"/>
              </a:ext>
            </a:extLst>
          </p:cNvPr>
          <p:cNvPicPr>
            <a:picLocks noChangeAspect="1"/>
          </p:cNvPicPr>
          <p:nvPr/>
        </p:nvPicPr>
        <p:blipFill>
          <a:blip r:embed="rId3"/>
          <a:stretch>
            <a:fillRect/>
          </a:stretch>
        </p:blipFill>
        <p:spPr>
          <a:xfrm>
            <a:off x="2714624" y="3440429"/>
            <a:ext cx="1226820" cy="1226820"/>
          </a:xfrm>
          <a:prstGeom prst="rect">
            <a:avLst/>
          </a:prstGeom>
        </p:spPr>
      </p:pic>
      <p:pic>
        <p:nvPicPr>
          <p:cNvPr id="22" name="Immagine 21" descr="Immagine che contiene schermata, cartone animato, design&#10;&#10;Descrizione generata automaticamente">
            <a:extLst>
              <a:ext uri="{FF2B5EF4-FFF2-40B4-BE49-F238E27FC236}">
                <a16:creationId xmlns:a16="http://schemas.microsoft.com/office/drawing/2014/main" id="{2C3BC2BE-133B-6A51-BDFA-0E7A412FFEDE}"/>
              </a:ext>
            </a:extLst>
          </p:cNvPr>
          <p:cNvPicPr>
            <a:picLocks noChangeAspect="1"/>
          </p:cNvPicPr>
          <p:nvPr/>
        </p:nvPicPr>
        <p:blipFill>
          <a:blip r:embed="rId3"/>
          <a:stretch>
            <a:fillRect/>
          </a:stretch>
        </p:blipFill>
        <p:spPr>
          <a:xfrm>
            <a:off x="5000624" y="3440429"/>
            <a:ext cx="1226820" cy="1226820"/>
          </a:xfrm>
          <a:prstGeom prst="rect">
            <a:avLst/>
          </a:prstGeom>
        </p:spPr>
      </p:pic>
      <p:pic>
        <p:nvPicPr>
          <p:cNvPr id="23" name="Immagine 22" descr="Immagine che contiene schermata, cartone animato, design&#10;&#10;Descrizione generata automaticamente">
            <a:extLst>
              <a:ext uri="{FF2B5EF4-FFF2-40B4-BE49-F238E27FC236}">
                <a16:creationId xmlns:a16="http://schemas.microsoft.com/office/drawing/2014/main" id="{B853B268-9BAF-4258-528A-3BB24BFFE997}"/>
              </a:ext>
            </a:extLst>
          </p:cNvPr>
          <p:cNvPicPr>
            <a:picLocks noChangeAspect="1"/>
          </p:cNvPicPr>
          <p:nvPr/>
        </p:nvPicPr>
        <p:blipFill>
          <a:blip r:embed="rId3"/>
          <a:stretch>
            <a:fillRect/>
          </a:stretch>
        </p:blipFill>
        <p:spPr>
          <a:xfrm>
            <a:off x="2249804" y="849629"/>
            <a:ext cx="2141220" cy="2148840"/>
          </a:xfrm>
          <a:prstGeom prst="rect">
            <a:avLst/>
          </a:prstGeom>
        </p:spPr>
      </p:pic>
      <p:pic>
        <p:nvPicPr>
          <p:cNvPr id="24" name="Immagine 23" descr="Immagine che contiene schermata, cartone animato, design&#10;&#10;Descrizione generata automaticamente">
            <a:extLst>
              <a:ext uri="{FF2B5EF4-FFF2-40B4-BE49-F238E27FC236}">
                <a16:creationId xmlns:a16="http://schemas.microsoft.com/office/drawing/2014/main" id="{DCC5EAF9-B61A-71E2-F499-4FF7467E981D}"/>
              </a:ext>
            </a:extLst>
          </p:cNvPr>
          <p:cNvPicPr>
            <a:picLocks noChangeAspect="1"/>
          </p:cNvPicPr>
          <p:nvPr/>
        </p:nvPicPr>
        <p:blipFill>
          <a:blip r:embed="rId3"/>
          <a:stretch>
            <a:fillRect/>
          </a:stretch>
        </p:blipFill>
        <p:spPr>
          <a:xfrm>
            <a:off x="565784" y="5330189"/>
            <a:ext cx="1226820" cy="1226820"/>
          </a:xfrm>
          <a:prstGeom prst="rect">
            <a:avLst/>
          </a:prstGeom>
        </p:spPr>
      </p:pic>
      <p:pic>
        <p:nvPicPr>
          <p:cNvPr id="25" name="Immagine 24" descr="Immagine che contiene schermata, cartone animato, design&#10;&#10;Descrizione generata automaticamente">
            <a:extLst>
              <a:ext uri="{FF2B5EF4-FFF2-40B4-BE49-F238E27FC236}">
                <a16:creationId xmlns:a16="http://schemas.microsoft.com/office/drawing/2014/main" id="{988143DA-09CE-A885-097F-F3A1A4A8359D}"/>
              </a:ext>
            </a:extLst>
          </p:cNvPr>
          <p:cNvPicPr>
            <a:picLocks noChangeAspect="1"/>
          </p:cNvPicPr>
          <p:nvPr/>
        </p:nvPicPr>
        <p:blipFill>
          <a:blip r:embed="rId3"/>
          <a:stretch>
            <a:fillRect/>
          </a:stretch>
        </p:blipFill>
        <p:spPr>
          <a:xfrm>
            <a:off x="2790824" y="5360669"/>
            <a:ext cx="1226820" cy="1226820"/>
          </a:xfrm>
          <a:prstGeom prst="rect">
            <a:avLst/>
          </a:prstGeom>
        </p:spPr>
      </p:pic>
      <p:pic>
        <p:nvPicPr>
          <p:cNvPr id="26" name="Immagine 25" descr="Immagine che contiene schermata, cartone animato, design&#10;&#10;Descrizione generata automaticamente">
            <a:extLst>
              <a:ext uri="{FF2B5EF4-FFF2-40B4-BE49-F238E27FC236}">
                <a16:creationId xmlns:a16="http://schemas.microsoft.com/office/drawing/2014/main" id="{72EEEB3F-02BD-6F29-AF07-AE11192C46E7}"/>
              </a:ext>
            </a:extLst>
          </p:cNvPr>
          <p:cNvPicPr>
            <a:picLocks noChangeAspect="1"/>
          </p:cNvPicPr>
          <p:nvPr/>
        </p:nvPicPr>
        <p:blipFill>
          <a:blip r:embed="rId3"/>
          <a:stretch>
            <a:fillRect/>
          </a:stretch>
        </p:blipFill>
        <p:spPr>
          <a:xfrm>
            <a:off x="5107304" y="5292089"/>
            <a:ext cx="1226820" cy="1226820"/>
          </a:xfrm>
          <a:prstGeom prst="rect">
            <a:avLst/>
          </a:prstGeom>
        </p:spPr>
      </p:pic>
      <p:sp>
        <p:nvSpPr>
          <p:cNvPr id="27" name="CasellaDiTesto 26">
            <a:extLst>
              <a:ext uri="{FF2B5EF4-FFF2-40B4-BE49-F238E27FC236}">
                <a16:creationId xmlns:a16="http://schemas.microsoft.com/office/drawing/2014/main" id="{85CA5522-797E-49F1-790A-229AE833A9BD}"/>
              </a:ext>
            </a:extLst>
          </p:cNvPr>
          <p:cNvSpPr txBox="1"/>
          <p:nvPr/>
        </p:nvSpPr>
        <p:spPr>
          <a:xfrm>
            <a:off x="411480" y="6515100"/>
            <a:ext cx="152400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a:solidFill>
                  <a:srgbClr val="FFFFFF"/>
                </a:solidFill>
                <a:latin typeface="Times New Roman"/>
                <a:cs typeface="Times New Roman"/>
              </a:rPr>
              <a:t>ANAPAULA PALACIN</a:t>
            </a:r>
          </a:p>
        </p:txBody>
      </p:sp>
      <p:sp>
        <p:nvSpPr>
          <p:cNvPr id="28" name="CasellaDiTesto 27">
            <a:extLst>
              <a:ext uri="{FF2B5EF4-FFF2-40B4-BE49-F238E27FC236}">
                <a16:creationId xmlns:a16="http://schemas.microsoft.com/office/drawing/2014/main" id="{1AF3D164-0C71-367C-903F-8F5ACEE0B8C5}"/>
              </a:ext>
            </a:extLst>
          </p:cNvPr>
          <p:cNvSpPr txBox="1"/>
          <p:nvPr/>
        </p:nvSpPr>
        <p:spPr>
          <a:xfrm>
            <a:off x="2057400" y="2461260"/>
            <a:ext cx="2743200" cy="87408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540">
                <a:solidFill>
                  <a:srgbClr val="FFFFFF"/>
                </a:solidFill>
                <a:latin typeface="Open Sans 1 Bold"/>
              </a:rPr>
              <a:t>LORENZO FRANCHI</a:t>
            </a:r>
          </a:p>
        </p:txBody>
      </p:sp>
      <p:sp>
        <p:nvSpPr>
          <p:cNvPr id="29" name="CasellaDiTesto 28">
            <a:extLst>
              <a:ext uri="{FF2B5EF4-FFF2-40B4-BE49-F238E27FC236}">
                <a16:creationId xmlns:a16="http://schemas.microsoft.com/office/drawing/2014/main" id="{D6EF1A04-35B2-ECDA-4ED4-2C4B26766A62}"/>
              </a:ext>
            </a:extLst>
          </p:cNvPr>
          <p:cNvSpPr txBox="1"/>
          <p:nvPr/>
        </p:nvSpPr>
        <p:spPr>
          <a:xfrm>
            <a:off x="2606040" y="6484620"/>
            <a:ext cx="170688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a:solidFill>
                  <a:srgbClr val="FFFFFF"/>
                </a:solidFill>
                <a:latin typeface="Times New Roman"/>
                <a:cs typeface="Times New Roman"/>
              </a:rPr>
              <a:t>MARIO MARSICANO</a:t>
            </a:r>
          </a:p>
        </p:txBody>
      </p:sp>
      <p:sp>
        <p:nvSpPr>
          <p:cNvPr id="30" name="CasellaDiTesto 29">
            <a:extLst>
              <a:ext uri="{FF2B5EF4-FFF2-40B4-BE49-F238E27FC236}">
                <a16:creationId xmlns:a16="http://schemas.microsoft.com/office/drawing/2014/main" id="{B183030F-35F3-2998-A715-BCCEB4F8DF42}"/>
              </a:ext>
            </a:extLst>
          </p:cNvPr>
          <p:cNvSpPr txBox="1"/>
          <p:nvPr/>
        </p:nvSpPr>
        <p:spPr>
          <a:xfrm>
            <a:off x="4389120" y="6484620"/>
            <a:ext cx="274320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a:solidFill>
                  <a:srgbClr val="FFFFFF"/>
                </a:solidFill>
                <a:latin typeface="Times New Roman"/>
                <a:cs typeface="Times New Roman"/>
              </a:rPr>
              <a:t>CARMELA </a:t>
            </a:r>
            <a:endParaRPr lang="it-IT"/>
          </a:p>
          <a:p>
            <a:pPr algn="ctr"/>
            <a:r>
              <a:rPr lang="en-US" sz="1400">
                <a:solidFill>
                  <a:srgbClr val="FFFFFF"/>
                </a:solidFill>
                <a:latin typeface="Times New Roman"/>
                <a:cs typeface="Times New Roman"/>
              </a:rPr>
              <a:t>FERRANDINA</a:t>
            </a:r>
            <a:endParaRPr lang="en-US"/>
          </a:p>
        </p:txBody>
      </p:sp>
      <p:sp>
        <p:nvSpPr>
          <p:cNvPr id="31" name="CasellaDiTesto 30">
            <a:extLst>
              <a:ext uri="{FF2B5EF4-FFF2-40B4-BE49-F238E27FC236}">
                <a16:creationId xmlns:a16="http://schemas.microsoft.com/office/drawing/2014/main" id="{5F15EE8C-B4B5-C5C8-CEF8-ADF6916EBD9D}"/>
              </a:ext>
            </a:extLst>
          </p:cNvPr>
          <p:cNvSpPr txBox="1"/>
          <p:nvPr/>
        </p:nvSpPr>
        <p:spPr>
          <a:xfrm>
            <a:off x="4792980" y="4632960"/>
            <a:ext cx="185928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a:solidFill>
                  <a:srgbClr val="FFFFFF"/>
                </a:solidFill>
                <a:latin typeface="Times New Roman"/>
                <a:cs typeface="Times New Roman"/>
              </a:rPr>
              <a:t>NOEMI DE MARTINO</a:t>
            </a:r>
          </a:p>
        </p:txBody>
      </p:sp>
      <p:sp>
        <p:nvSpPr>
          <p:cNvPr id="32" name="CasellaDiTesto 31">
            <a:extLst>
              <a:ext uri="{FF2B5EF4-FFF2-40B4-BE49-F238E27FC236}">
                <a16:creationId xmlns:a16="http://schemas.microsoft.com/office/drawing/2014/main" id="{5DD70B30-8F69-D33C-A26F-12A2BDB676C9}"/>
              </a:ext>
            </a:extLst>
          </p:cNvPr>
          <p:cNvSpPr txBox="1"/>
          <p:nvPr/>
        </p:nvSpPr>
        <p:spPr>
          <a:xfrm>
            <a:off x="2575560" y="4663440"/>
            <a:ext cx="173736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a:solidFill>
                  <a:srgbClr val="FFFFFF"/>
                </a:solidFill>
                <a:latin typeface="Times New Roman"/>
                <a:cs typeface="Times New Roman"/>
              </a:rPr>
              <a:t>FEDERICO </a:t>
            </a:r>
            <a:endParaRPr lang="it-IT"/>
          </a:p>
          <a:p>
            <a:pPr algn="ctr"/>
            <a:r>
              <a:rPr lang="en-US" sz="1400">
                <a:solidFill>
                  <a:srgbClr val="FFFFFF"/>
                </a:solidFill>
                <a:latin typeface="Times New Roman"/>
                <a:cs typeface="Times New Roman"/>
              </a:rPr>
              <a:t>SAVI</a:t>
            </a:r>
            <a:endParaRPr lang="en-US"/>
          </a:p>
        </p:txBody>
      </p:sp>
      <p:sp>
        <p:nvSpPr>
          <p:cNvPr id="33" name="CasellaDiTesto 32">
            <a:extLst>
              <a:ext uri="{FF2B5EF4-FFF2-40B4-BE49-F238E27FC236}">
                <a16:creationId xmlns:a16="http://schemas.microsoft.com/office/drawing/2014/main" id="{DDECD55F-B843-00F4-17CB-4BB79F6A7851}"/>
              </a:ext>
            </a:extLst>
          </p:cNvPr>
          <p:cNvSpPr txBox="1"/>
          <p:nvPr/>
        </p:nvSpPr>
        <p:spPr>
          <a:xfrm>
            <a:off x="419100" y="4632960"/>
            <a:ext cx="151638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a:solidFill>
                  <a:srgbClr val="FFFFFF"/>
                </a:solidFill>
                <a:latin typeface="Times New Roman"/>
                <a:cs typeface="Times New Roman"/>
              </a:rPr>
              <a:t>DENYS </a:t>
            </a:r>
            <a:endParaRPr lang="it-IT" sz="1400">
              <a:latin typeface="Times New Roman"/>
              <a:ea typeface="Calibri"/>
              <a:cs typeface="Times New Roman"/>
            </a:endParaRPr>
          </a:p>
          <a:p>
            <a:pPr algn="ctr"/>
            <a:r>
              <a:rPr lang="en-US" sz="1400">
                <a:solidFill>
                  <a:srgbClr val="FFFFFF"/>
                </a:solidFill>
                <a:latin typeface="Times New Roman"/>
                <a:cs typeface="Times New Roman"/>
              </a:rPr>
              <a:t>VITEVSKYI</a:t>
            </a:r>
            <a:endParaRPr lang="en-US" sz="1400">
              <a:latin typeface="Times New Roman"/>
              <a:ea typeface="Calibri"/>
              <a:cs typeface="Times New Roman"/>
            </a:endParaRPr>
          </a:p>
        </p:txBody>
      </p:sp>
    </p:spTree>
    <p:extLst>
      <p:ext uri="{BB962C8B-B14F-4D97-AF65-F5344CB8AC3E}">
        <p14:creationId xmlns:p14="http://schemas.microsoft.com/office/powerpoint/2010/main" val="36399238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5" name="Sottotitolo 14">
            <a:extLst>
              <a:ext uri="{FF2B5EF4-FFF2-40B4-BE49-F238E27FC236}">
                <a16:creationId xmlns:a16="http://schemas.microsoft.com/office/drawing/2014/main" id="{9C373000-EEA1-D16F-189A-338FFDA2E708}"/>
              </a:ext>
            </a:extLst>
          </p:cNvPr>
          <p:cNvSpPr>
            <a:spLocks noGrp="1"/>
          </p:cNvSpPr>
          <p:nvPr>
            <p:ph type="subTitle" idx="1"/>
          </p:nvPr>
        </p:nvSpPr>
        <p:spPr>
          <a:xfrm>
            <a:off x="23112" y="3538840"/>
            <a:ext cx="3982943" cy="419100"/>
          </a:xfrm>
        </p:spPr>
        <p:txBody>
          <a:bodyPr rtlCol="0">
            <a:noAutofit/>
          </a:bodyPr>
          <a:lstStyle>
            <a:defPPr>
              <a:defRPr lang="it-IT"/>
            </a:defPPr>
          </a:lstStyle>
          <a:p>
            <a:pPr marL="514350" indent="-514350" algn="l">
              <a:buAutoNum type="arabicPeriod"/>
            </a:pPr>
            <a:r>
              <a:rPr lang="it-IT" sz="2800"/>
              <a:t>Introduzione</a:t>
            </a:r>
            <a:endParaRPr lang="en-US" sz="2800">
              <a:ea typeface="Calibri Light"/>
              <a:cs typeface="Calibri Light"/>
            </a:endParaRPr>
          </a:p>
        </p:txBody>
      </p:sp>
      <p:pic>
        <p:nvPicPr>
          <p:cNvPr id="8" name="Picture 7" descr="Hands typing on a keyboard&#10;&#10;Description automatically generated">
            <a:extLst>
              <a:ext uri="{FF2B5EF4-FFF2-40B4-BE49-F238E27FC236}">
                <a16:creationId xmlns:a16="http://schemas.microsoft.com/office/drawing/2014/main" id="{8B63992A-6572-1985-1C07-3074AEF08A1D}"/>
              </a:ext>
            </a:extLst>
          </p:cNvPr>
          <p:cNvPicPr>
            <a:picLocks noChangeAspect="1"/>
          </p:cNvPicPr>
          <p:nvPr/>
        </p:nvPicPr>
        <p:blipFill>
          <a:blip r:embed="rId3"/>
          <a:stretch>
            <a:fillRect/>
          </a:stretch>
        </p:blipFill>
        <p:spPr>
          <a:xfrm>
            <a:off x="3122915" y="4046056"/>
            <a:ext cx="3727744" cy="2165874"/>
          </a:xfrm>
          <a:prstGeom prst="rect">
            <a:avLst/>
          </a:prstGeom>
        </p:spPr>
      </p:pic>
      <p:sp>
        <p:nvSpPr>
          <p:cNvPr id="11" name="TextBox 10">
            <a:extLst>
              <a:ext uri="{FF2B5EF4-FFF2-40B4-BE49-F238E27FC236}">
                <a16:creationId xmlns:a16="http://schemas.microsoft.com/office/drawing/2014/main" id="{0B331C6B-8B56-0775-CD3A-8AAC6FCB73A0}"/>
              </a:ext>
            </a:extLst>
          </p:cNvPr>
          <p:cNvSpPr txBox="1"/>
          <p:nvPr/>
        </p:nvSpPr>
        <p:spPr>
          <a:xfrm>
            <a:off x="419249" y="1651915"/>
            <a:ext cx="1741243" cy="129580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171450" indent="-171450">
              <a:spcBef>
                <a:spcPts val="563"/>
              </a:spcBef>
              <a:buFont typeface="Wingdings,Sans-Serif"/>
              <a:buChar char="Ø"/>
            </a:pPr>
            <a:r>
              <a:rPr lang="it-IT" sz="1000" cap="all">
                <a:solidFill>
                  <a:srgbClr val="FFFFFF"/>
                </a:solidFill>
                <a:latin typeface="Times New Roman"/>
                <a:ea typeface="Calibri Light"/>
                <a:cs typeface="Times New Roman"/>
              </a:rPr>
              <a:t>DESIGN DI RETE PER LA MESSA IN SICUREZZA DELLE COMPONENTI CRITICHE OGGETTO DI ANALISI.</a:t>
            </a:r>
            <a:endParaRPr lang="en-US" sz="1000">
              <a:solidFill>
                <a:srgbClr val="FFFFFF"/>
              </a:solidFill>
              <a:latin typeface="Times New Roman"/>
              <a:ea typeface="Calibri Light"/>
              <a:cs typeface="Times New Roman"/>
            </a:endParaRPr>
          </a:p>
          <a:p>
            <a:pPr>
              <a:lnSpc>
                <a:spcPct val="150000"/>
              </a:lnSpc>
              <a:spcBef>
                <a:spcPts val="563"/>
              </a:spcBef>
            </a:pPr>
            <a:endParaRPr lang="it-IT" sz="1000" cap="all">
              <a:solidFill>
                <a:srgbClr val="FFFFFF"/>
              </a:solidFill>
              <a:latin typeface="Times New Roman"/>
              <a:ea typeface="Calibri Light"/>
              <a:cs typeface="Times New Roman"/>
            </a:endParaRPr>
          </a:p>
        </p:txBody>
      </p:sp>
      <p:sp>
        <p:nvSpPr>
          <p:cNvPr id="12" name="TextBox 11">
            <a:extLst>
              <a:ext uri="{FF2B5EF4-FFF2-40B4-BE49-F238E27FC236}">
                <a16:creationId xmlns:a16="http://schemas.microsoft.com/office/drawing/2014/main" id="{FB768B1A-5255-252C-63F0-61CD80AC1B9E}"/>
              </a:ext>
            </a:extLst>
          </p:cNvPr>
          <p:cNvSpPr txBox="1"/>
          <p:nvPr/>
        </p:nvSpPr>
        <p:spPr>
          <a:xfrm>
            <a:off x="2436605" y="1876234"/>
            <a:ext cx="2402905" cy="122264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171450" indent="-171450">
              <a:spcBef>
                <a:spcPts val="563"/>
              </a:spcBef>
              <a:buFont typeface="Wingdings,Sans-Serif"/>
              <a:buChar char="Ø"/>
            </a:pPr>
            <a:endParaRPr lang="it-IT" sz="1000" cap="all">
              <a:solidFill>
                <a:srgbClr val="FFFFFF"/>
              </a:solidFill>
              <a:latin typeface="Calibri Light"/>
              <a:ea typeface="Calibri Light"/>
              <a:cs typeface="Calibri Light"/>
            </a:endParaRPr>
          </a:p>
          <a:p>
            <a:pPr marL="171450" indent="-171450">
              <a:spcBef>
                <a:spcPts val="563"/>
              </a:spcBef>
              <a:buFont typeface="Wingdings,Sans-Serif"/>
              <a:buChar char="Ø"/>
            </a:pPr>
            <a:r>
              <a:rPr lang="it-IT" sz="1000" cap="all">
                <a:solidFill>
                  <a:srgbClr val="FFFFFF"/>
                </a:solidFill>
                <a:latin typeface="Calibri Light"/>
                <a:ea typeface="Calibri Light"/>
                <a:cs typeface="Calibri Light"/>
              </a:rPr>
              <a:t> </a:t>
            </a:r>
            <a:r>
              <a:rPr lang="it-IT" sz="1000" cap="all">
                <a:solidFill>
                  <a:srgbClr val="FFFFFF"/>
                </a:solidFill>
                <a:latin typeface="Times New Roman"/>
                <a:ea typeface="Calibri Light"/>
                <a:cs typeface="Calibri Light"/>
              </a:rPr>
              <a:t>PROGRAMMA IN PYTHON PER L’ENUMERAZIONE DEI METODI HTTP ABILITATI SU UN DETERMINATO TARGET. </a:t>
            </a:r>
            <a:endParaRPr lang="en-US" sz="1000">
              <a:solidFill>
                <a:srgbClr val="FFFFFF"/>
              </a:solidFill>
              <a:latin typeface="Times New Roman"/>
              <a:ea typeface="Calibri Light"/>
              <a:cs typeface="Calibri Light"/>
            </a:endParaRPr>
          </a:p>
          <a:p>
            <a:pPr marL="171450" indent="-171450">
              <a:lnSpc>
                <a:spcPct val="150000"/>
              </a:lnSpc>
              <a:spcBef>
                <a:spcPts val="563"/>
              </a:spcBef>
              <a:buFont typeface="Wingdings,Sans-Serif"/>
              <a:buChar char="Ø"/>
            </a:pPr>
            <a:endParaRPr lang="it-IT" sz="1000" cap="all">
              <a:solidFill>
                <a:srgbClr val="FFFFFF"/>
              </a:solidFill>
              <a:latin typeface="Calibri Light"/>
              <a:ea typeface="Calibri Light"/>
              <a:cs typeface="Calibri Light"/>
            </a:endParaRPr>
          </a:p>
        </p:txBody>
      </p:sp>
      <p:sp>
        <p:nvSpPr>
          <p:cNvPr id="13" name="TextBox 12">
            <a:extLst>
              <a:ext uri="{FF2B5EF4-FFF2-40B4-BE49-F238E27FC236}">
                <a16:creationId xmlns:a16="http://schemas.microsoft.com/office/drawing/2014/main" id="{3281D1B2-D5FC-747A-82A3-3B4D8D524154}"/>
              </a:ext>
            </a:extLst>
          </p:cNvPr>
          <p:cNvSpPr txBox="1"/>
          <p:nvPr/>
        </p:nvSpPr>
        <p:spPr>
          <a:xfrm>
            <a:off x="4864755" y="1330518"/>
            <a:ext cx="1870783" cy="10926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171450" indent="-171450">
              <a:spcBef>
                <a:spcPts val="563"/>
              </a:spcBef>
              <a:buFont typeface="Wingdings,Sans-Serif"/>
              <a:buChar char="Ø"/>
            </a:pPr>
            <a:endParaRPr lang="en-US" sz="1000">
              <a:solidFill>
                <a:srgbClr val="FFFFFF"/>
              </a:solidFill>
              <a:latin typeface="Times New Roman"/>
              <a:ea typeface="Calibri Light"/>
              <a:cs typeface="Times New Roman"/>
            </a:endParaRPr>
          </a:p>
          <a:p>
            <a:pPr marL="171450" indent="-171450">
              <a:spcBef>
                <a:spcPts val="563"/>
              </a:spcBef>
              <a:buFont typeface="Wingdings,Sans-Serif"/>
              <a:buChar char="Ø"/>
            </a:pPr>
            <a:r>
              <a:rPr lang="it-IT" sz="1000" cap="all">
                <a:solidFill>
                  <a:srgbClr val="FFFFFF"/>
                </a:solidFill>
                <a:latin typeface="Times New Roman"/>
                <a:ea typeface="Calibri Light"/>
                <a:cs typeface="Times New Roman"/>
              </a:rPr>
              <a:t>PROGRAMMA IN PYTHON PER LA VALUTAZIONE DEI SERVIZI ATTIVI (PORT SCANNING). </a:t>
            </a:r>
            <a:endParaRPr lang="en-US">
              <a:solidFill>
                <a:srgbClr val="FFFFFF"/>
              </a:solidFill>
              <a:latin typeface="Times New Roman"/>
              <a:ea typeface="Calibri"/>
              <a:cs typeface="Times New Roman"/>
            </a:endParaRPr>
          </a:p>
        </p:txBody>
      </p:sp>
      <p:sp>
        <p:nvSpPr>
          <p:cNvPr id="14" name="TextBox 13">
            <a:extLst>
              <a:ext uri="{FF2B5EF4-FFF2-40B4-BE49-F238E27FC236}">
                <a16:creationId xmlns:a16="http://schemas.microsoft.com/office/drawing/2014/main" id="{533DE404-B9D0-8D30-5DF2-3226837CA6F6}"/>
              </a:ext>
            </a:extLst>
          </p:cNvPr>
          <p:cNvSpPr txBox="1"/>
          <p:nvPr/>
        </p:nvSpPr>
        <p:spPr>
          <a:xfrm>
            <a:off x="492299" y="4660536"/>
            <a:ext cx="1943526"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171450" lvl="0" indent="-171450" algn="l" rtl="0">
              <a:buFont typeface="Wingdings,Sans-Serif"/>
              <a:buChar char="Ø"/>
            </a:pPr>
            <a:r>
              <a:rPr lang="en-US" sz="1000" b="0" i="0" u="none" strike="noStrike" cap="all" baseline="0">
                <a:solidFill>
                  <a:srgbClr val="FFFFFF"/>
                </a:solidFill>
                <a:latin typeface="Times New Roman"/>
                <a:ea typeface="Arial"/>
                <a:cs typeface="Arial"/>
              </a:rPr>
              <a:t>REPORT DEGLI ATTACCHI BRUTE FORCE SULLA PAGINA PHPMYADMIN CON EVIDENZA DELLA COPPIA USERNAME-PASSWORD UTILIZZATA PER OTTENERE ACCESSO ALL’AREA RISERVATA. </a:t>
            </a:r>
            <a:r>
              <a:rPr lang="en-US" sz="1000" b="0" i="0">
                <a:solidFill>
                  <a:srgbClr val="FFFFFF"/>
                </a:solidFill>
                <a:latin typeface="Times New Roman"/>
                <a:ea typeface="Arial"/>
                <a:cs typeface="Arial"/>
              </a:rPr>
              <a:t>​</a:t>
            </a:r>
          </a:p>
          <a:p>
            <a:pPr marL="171450" lvl="0" indent="-171450" algn="l" rtl="0">
              <a:buFont typeface="Wingdings,Sans-Serif"/>
              <a:buChar char="Ø"/>
            </a:pPr>
            <a:endParaRPr lang="en-US" sz="1000">
              <a:solidFill>
                <a:srgbClr val="FFFFFF"/>
              </a:solidFill>
              <a:latin typeface="Calibri Light"/>
              <a:cs typeface="Arial"/>
            </a:endParaRPr>
          </a:p>
        </p:txBody>
      </p:sp>
      <p:sp>
        <p:nvSpPr>
          <p:cNvPr id="16" name="TextBox 15">
            <a:extLst>
              <a:ext uri="{FF2B5EF4-FFF2-40B4-BE49-F238E27FC236}">
                <a16:creationId xmlns:a16="http://schemas.microsoft.com/office/drawing/2014/main" id="{0ED528ED-5AFA-840B-5F50-D6325F1A1E0B}"/>
              </a:ext>
            </a:extLst>
          </p:cNvPr>
          <p:cNvSpPr txBox="1"/>
          <p:nvPr/>
        </p:nvSpPr>
        <p:spPr>
          <a:xfrm>
            <a:off x="595065" y="7971197"/>
            <a:ext cx="2393106"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171450" indent="-171450">
              <a:buFont typeface="Wingdings,Sans-Serif"/>
              <a:buChar char="Ø"/>
            </a:pPr>
            <a:r>
              <a:rPr lang="en-US" sz="1000" cap="all">
                <a:solidFill>
                  <a:srgbClr val="FFFFFF"/>
                </a:solidFill>
                <a:latin typeface="Times New Roman"/>
                <a:ea typeface="Arial"/>
                <a:cs typeface="Times New Roman"/>
              </a:rPr>
              <a:t> </a:t>
            </a:r>
            <a:r>
              <a:rPr lang="en-US" sz="1000" b="0" i="0" u="none" strike="noStrike" cap="all" baseline="0">
                <a:solidFill>
                  <a:srgbClr val="FFFFFF"/>
                </a:solidFill>
                <a:latin typeface="Times New Roman"/>
                <a:ea typeface="Arial"/>
                <a:cs typeface="Times New Roman"/>
              </a:rPr>
              <a:t>BRUTE FORCE SULLA DVWA PER OGNI LIVELLO DI SICUREZZA</a:t>
            </a:r>
            <a:r>
              <a:rPr lang="en-US" sz="1000" cap="all">
                <a:solidFill>
                  <a:srgbClr val="FFFFFF"/>
                </a:solidFill>
                <a:latin typeface="Times New Roman"/>
                <a:ea typeface="Arial"/>
                <a:cs typeface="Times New Roman"/>
              </a:rPr>
              <a:t> (LOW, MEDIUM, HIGH).</a:t>
            </a:r>
            <a:r>
              <a:rPr lang="en-US" sz="1000" b="0" i="0" u="none" strike="noStrike" cap="all" baseline="0">
                <a:solidFill>
                  <a:srgbClr val="FFFFFF"/>
                </a:solidFill>
                <a:latin typeface="Times New Roman"/>
                <a:ea typeface="Arial"/>
                <a:cs typeface="Times New Roman"/>
              </a:rPr>
              <a:t> </a:t>
            </a:r>
            <a:r>
              <a:rPr lang="en-US" sz="1000" b="0" i="0">
                <a:solidFill>
                  <a:srgbClr val="FFFFFF"/>
                </a:solidFill>
                <a:latin typeface="Times New Roman"/>
                <a:ea typeface="Arial"/>
                <a:cs typeface="Times New Roman"/>
              </a:rPr>
              <a:t>​</a:t>
            </a:r>
            <a:endParaRPr lang="en-US">
              <a:solidFill>
                <a:srgbClr val="FFFFFF"/>
              </a:solidFill>
              <a:latin typeface="Times New Roman"/>
              <a:cs typeface="Times New Roman"/>
            </a:endParaRPr>
          </a:p>
          <a:p>
            <a:pPr lvl="0" algn="l" rtl="0"/>
            <a:endParaRPr lang="en-US" sz="1000">
              <a:solidFill>
                <a:srgbClr val="FFFFFF"/>
              </a:solidFill>
              <a:latin typeface="Times New Roman"/>
              <a:ea typeface="Calibri Light"/>
              <a:cs typeface="Times New Roman"/>
            </a:endParaRPr>
          </a:p>
        </p:txBody>
      </p:sp>
      <p:sp>
        <p:nvSpPr>
          <p:cNvPr id="17" name="TextBox 16">
            <a:extLst>
              <a:ext uri="{FF2B5EF4-FFF2-40B4-BE49-F238E27FC236}">
                <a16:creationId xmlns:a16="http://schemas.microsoft.com/office/drawing/2014/main" id="{A87597AC-2CA6-7CC3-D6BA-4C007D2C4236}"/>
              </a:ext>
            </a:extLst>
          </p:cNvPr>
          <p:cNvSpPr txBox="1"/>
          <p:nvPr/>
        </p:nvSpPr>
        <p:spPr>
          <a:xfrm>
            <a:off x="3908953" y="7034214"/>
            <a:ext cx="2949366" cy="86177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171450" lvl="0" indent="-171450" algn="l" rtl="0">
              <a:buFont typeface="Wingdings,Sans-Serif"/>
              <a:buChar char="Ø"/>
            </a:pPr>
            <a:endParaRPr lang="en-US" sz="1000" b="0" i="0">
              <a:solidFill>
                <a:srgbClr val="FFFFFF"/>
              </a:solidFill>
              <a:latin typeface="Times New Roman"/>
              <a:ea typeface="Arial"/>
              <a:cs typeface="Times New Roman"/>
            </a:endParaRPr>
          </a:p>
          <a:p>
            <a:pPr marL="171450" indent="-171450">
              <a:buFont typeface="Wingdings,Sans-Serif"/>
              <a:buChar char="Ø"/>
            </a:pPr>
            <a:r>
              <a:rPr lang="en-US" sz="1000" b="0" i="0" u="none" strike="noStrike" cap="all" baseline="0">
                <a:solidFill>
                  <a:srgbClr val="FFFFFF"/>
                </a:solidFill>
                <a:latin typeface="Times New Roman"/>
                <a:ea typeface="Arial"/>
                <a:cs typeface="Times New Roman"/>
              </a:rPr>
              <a:t> REPORT</a:t>
            </a:r>
            <a:r>
              <a:rPr lang="en-US" sz="1000" cap="all">
                <a:solidFill>
                  <a:srgbClr val="FFFFFF"/>
                </a:solidFill>
                <a:latin typeface="Times New Roman"/>
                <a:ea typeface="Arial"/>
                <a:cs typeface="Times New Roman"/>
              </a:rPr>
              <a:t> COMPLETO</a:t>
            </a:r>
            <a:r>
              <a:rPr lang="en-US" sz="1000" b="0" i="0" u="none" strike="noStrike" cap="all" baseline="0">
                <a:solidFill>
                  <a:srgbClr val="FFFFFF"/>
                </a:solidFill>
                <a:latin typeface="Times New Roman"/>
                <a:ea typeface="Arial"/>
                <a:cs typeface="Times New Roman"/>
              </a:rPr>
              <a:t> CHE INCLUDE I RISULTATI TROVATI E LE CONTROMISURE DA ADOTTARE PER RIDURRE EVENTUALI RISCHI</a:t>
            </a:r>
            <a:r>
              <a:rPr lang="en-US" sz="1000" cap="all">
                <a:solidFill>
                  <a:srgbClr val="FFFFFF"/>
                </a:solidFill>
                <a:latin typeface="Times New Roman"/>
                <a:ea typeface="Arial"/>
                <a:cs typeface="Times New Roman"/>
              </a:rPr>
              <a:t>.</a:t>
            </a:r>
            <a:r>
              <a:rPr lang="en-US" sz="1000" b="0" i="0">
                <a:solidFill>
                  <a:srgbClr val="FFFFFF"/>
                </a:solidFill>
                <a:latin typeface="Times New Roman"/>
                <a:ea typeface="Arial"/>
                <a:cs typeface="Times New Roman"/>
              </a:rPr>
              <a:t>​</a:t>
            </a:r>
            <a:endParaRPr lang="en-US">
              <a:solidFill>
                <a:srgbClr val="FFFFFF"/>
              </a:solidFill>
              <a:latin typeface="Times New Roman"/>
              <a:cs typeface="Times New Roman"/>
            </a:endParaRPr>
          </a:p>
        </p:txBody>
      </p:sp>
      <p:sp>
        <p:nvSpPr>
          <p:cNvPr id="18" name="Oval 17">
            <a:extLst>
              <a:ext uri="{FF2B5EF4-FFF2-40B4-BE49-F238E27FC236}">
                <a16:creationId xmlns:a16="http://schemas.microsoft.com/office/drawing/2014/main" id="{6DFE7586-0F2E-62FC-0BFF-A6CED4EDD127}"/>
              </a:ext>
            </a:extLst>
          </p:cNvPr>
          <p:cNvSpPr/>
          <p:nvPr/>
        </p:nvSpPr>
        <p:spPr>
          <a:xfrm>
            <a:off x="176542" y="1349094"/>
            <a:ext cx="2105183" cy="1578404"/>
          </a:xfrm>
          <a:prstGeom prst="ellipse">
            <a:avLst/>
          </a:prstGeom>
          <a:noFill/>
          <a:ln>
            <a:solidFill>
              <a:srgbClr val="D88359"/>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solidFill>
                <a:srgbClr val="FFFFFF"/>
              </a:solidFill>
              <a:highlight>
                <a:srgbClr val="FF0000"/>
              </a:highlight>
              <a:ea typeface="Calibri"/>
              <a:cs typeface="Calibri"/>
            </a:endParaRPr>
          </a:p>
        </p:txBody>
      </p:sp>
      <p:sp>
        <p:nvSpPr>
          <p:cNvPr id="19" name="Oval 18">
            <a:extLst>
              <a:ext uri="{FF2B5EF4-FFF2-40B4-BE49-F238E27FC236}">
                <a16:creationId xmlns:a16="http://schemas.microsoft.com/office/drawing/2014/main" id="{176E4671-2B34-7F57-8ACB-64980231A62C}"/>
              </a:ext>
            </a:extLst>
          </p:cNvPr>
          <p:cNvSpPr/>
          <p:nvPr/>
        </p:nvSpPr>
        <p:spPr>
          <a:xfrm>
            <a:off x="2440412" y="1614839"/>
            <a:ext cx="2201426" cy="1571873"/>
          </a:xfrm>
          <a:prstGeom prst="ellipse">
            <a:avLst/>
          </a:prstGeom>
          <a:noFill/>
          <a:ln>
            <a:solidFill>
              <a:srgbClr val="C4685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0" name="Oval 19">
            <a:extLst>
              <a:ext uri="{FF2B5EF4-FFF2-40B4-BE49-F238E27FC236}">
                <a16:creationId xmlns:a16="http://schemas.microsoft.com/office/drawing/2014/main" id="{9D3878E7-F6C2-649C-AF72-D5E7466D1DBE}"/>
              </a:ext>
            </a:extLst>
          </p:cNvPr>
          <p:cNvSpPr/>
          <p:nvPr/>
        </p:nvSpPr>
        <p:spPr>
          <a:xfrm>
            <a:off x="4661897" y="1274072"/>
            <a:ext cx="2040519" cy="1362174"/>
          </a:xfrm>
          <a:prstGeom prst="ellipse">
            <a:avLst/>
          </a:prstGeom>
          <a:noFill/>
          <a:ln>
            <a:solidFill>
              <a:srgbClr val="4B1E4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1" name="Oval 20">
            <a:extLst>
              <a:ext uri="{FF2B5EF4-FFF2-40B4-BE49-F238E27FC236}">
                <a16:creationId xmlns:a16="http://schemas.microsoft.com/office/drawing/2014/main" id="{1D0A4654-81F0-CCAA-3219-3E7D34E2F9D8}"/>
              </a:ext>
            </a:extLst>
          </p:cNvPr>
          <p:cNvSpPr/>
          <p:nvPr/>
        </p:nvSpPr>
        <p:spPr>
          <a:xfrm>
            <a:off x="141021" y="4450127"/>
            <a:ext cx="2804808" cy="1667358"/>
          </a:xfrm>
          <a:prstGeom prst="ellipse">
            <a:avLst/>
          </a:prstGeom>
          <a:noFill/>
          <a:ln>
            <a:solidFill>
              <a:srgbClr val="DA855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2" name="Oval 21">
            <a:extLst>
              <a:ext uri="{FF2B5EF4-FFF2-40B4-BE49-F238E27FC236}">
                <a16:creationId xmlns:a16="http://schemas.microsoft.com/office/drawing/2014/main" id="{9228D864-427C-2E2E-1A72-0558B9C7E9EF}"/>
              </a:ext>
            </a:extLst>
          </p:cNvPr>
          <p:cNvSpPr/>
          <p:nvPr/>
        </p:nvSpPr>
        <p:spPr>
          <a:xfrm>
            <a:off x="3647142" y="6326984"/>
            <a:ext cx="3076016" cy="2303787"/>
          </a:xfrm>
          <a:prstGeom prst="ellipse">
            <a:avLst/>
          </a:prstGeom>
          <a:noFill/>
          <a:ln>
            <a:solidFill>
              <a:srgbClr val="4C1E4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3" name="Oval 22">
            <a:extLst>
              <a:ext uri="{FF2B5EF4-FFF2-40B4-BE49-F238E27FC236}">
                <a16:creationId xmlns:a16="http://schemas.microsoft.com/office/drawing/2014/main" id="{2E711A4F-E6AC-8C54-BE5E-0121B4583F84}"/>
              </a:ext>
            </a:extLst>
          </p:cNvPr>
          <p:cNvSpPr/>
          <p:nvPr/>
        </p:nvSpPr>
        <p:spPr>
          <a:xfrm>
            <a:off x="304199" y="7416401"/>
            <a:ext cx="2974355" cy="1694803"/>
          </a:xfrm>
          <a:prstGeom prst="ellipse">
            <a:avLst/>
          </a:prstGeom>
          <a:noFill/>
          <a:ln>
            <a:solidFill>
              <a:srgbClr val="B4545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4" name="TextBox 23">
            <a:extLst>
              <a:ext uri="{FF2B5EF4-FFF2-40B4-BE49-F238E27FC236}">
                <a16:creationId xmlns:a16="http://schemas.microsoft.com/office/drawing/2014/main" id="{F268170A-C3EB-0562-901E-28932F79948F}"/>
              </a:ext>
            </a:extLst>
          </p:cNvPr>
          <p:cNvSpPr txBox="1"/>
          <p:nvPr/>
        </p:nvSpPr>
        <p:spPr>
          <a:xfrm>
            <a:off x="151134" y="328458"/>
            <a:ext cx="6570028"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it-IT" sz="1400" b="1" cap="all">
                <a:solidFill>
                  <a:srgbClr val="FFFFFF"/>
                </a:solidFill>
                <a:latin typeface="Calibri Light"/>
                <a:ea typeface="Calibri Light"/>
                <a:cs typeface="Times New Roman"/>
              </a:rPr>
              <a:t>SIAMO STATI INGAGGIATI DALLA COMPAGNIA THETA PER ESEGUIRE DELLE VALUTAZIONI DI SICUREZZA SU ALCUNE DELLE INFRASTRUTTURE CRITICHE DEI LORO DATA CENTER. IL PERIMETRO DELLE ATTIVITÀ SI CONCENTRA PRINCIPALMENTE SU:</a:t>
            </a:r>
            <a:br>
              <a:rPr lang="it-IT" sz="1400" b="1" cap="all">
                <a:solidFill>
                  <a:srgbClr val="FFFFFF"/>
                </a:solidFill>
                <a:latin typeface="Times New Roman"/>
                <a:cs typeface="Times New Roman"/>
              </a:rPr>
            </a:br>
            <a:endParaRPr lang="en-US" sz="1400" b="1">
              <a:solidFill>
                <a:srgbClr val="FFFFFF"/>
              </a:solidFill>
              <a:latin typeface="Times New Roman"/>
              <a:cs typeface="Times New Roman"/>
            </a:endParaRPr>
          </a:p>
        </p:txBody>
      </p:sp>
    </p:spTree>
    <p:extLst>
      <p:ext uri="{BB962C8B-B14F-4D97-AF65-F5344CB8AC3E}">
        <p14:creationId xmlns:p14="http://schemas.microsoft.com/office/powerpoint/2010/main" val="39304385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CasellaDiTesto 6">
            <a:extLst>
              <a:ext uri="{FF2B5EF4-FFF2-40B4-BE49-F238E27FC236}">
                <a16:creationId xmlns:a16="http://schemas.microsoft.com/office/drawing/2014/main" id="{1C5BECAE-D47F-2294-F9A4-AC4BA887EB4E}"/>
              </a:ext>
            </a:extLst>
          </p:cNvPr>
          <p:cNvSpPr txBox="1"/>
          <p:nvPr/>
        </p:nvSpPr>
        <p:spPr>
          <a:xfrm>
            <a:off x="1716903" y="9192329"/>
            <a:ext cx="5410069"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sz="2800" cap="all">
                <a:solidFill>
                  <a:schemeClr val="bg1"/>
                </a:solidFill>
                <a:latin typeface="Times New Roman"/>
              </a:rPr>
              <a:t>2 - DESIGN DI RETE</a:t>
            </a:r>
            <a:endParaRPr lang="it-IT" sz="2800">
              <a:solidFill>
                <a:schemeClr val="bg1"/>
              </a:solidFill>
              <a:ea typeface="Calibri"/>
              <a:cs typeface="Calibri"/>
            </a:endParaRPr>
          </a:p>
        </p:txBody>
      </p:sp>
      <p:sp>
        <p:nvSpPr>
          <p:cNvPr id="6" name="TextBox 5">
            <a:extLst>
              <a:ext uri="{FF2B5EF4-FFF2-40B4-BE49-F238E27FC236}">
                <a16:creationId xmlns:a16="http://schemas.microsoft.com/office/drawing/2014/main" id="{05FDD95C-CF0D-5F20-26E9-A5331223B2BE}"/>
              </a:ext>
            </a:extLst>
          </p:cNvPr>
          <p:cNvSpPr txBox="1"/>
          <p:nvPr/>
        </p:nvSpPr>
        <p:spPr>
          <a:xfrm>
            <a:off x="348456" y="4607488"/>
            <a:ext cx="6167164" cy="458894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90000"/>
              </a:lnSpc>
              <a:spcBef>
                <a:spcPts val="563"/>
              </a:spcBef>
            </a:pPr>
            <a:r>
              <a:rPr lang="it-IT" sz="1400">
                <a:solidFill>
                  <a:schemeClr val="bg1"/>
                </a:solidFill>
                <a:latin typeface="Times New Roman"/>
                <a:cs typeface="Segoe UI"/>
              </a:rPr>
              <a:t>È stato configurato un ambiente di rete complesso e sicuro. È stato introdotto un proxy reverse, che funge da intermediario tra i server e i client di fronte ad essi. Questo consente al proxy di esaminare e filtrare il traffico in modo più avanzato, poiché può interagire con il traffico in entrambe le direzioni. In aggiunta, è stato implementato un WAF (Web Application Firewall), il quale si occupa di analizzare e proteggere il traffico web in entrata e in uscita, identificando e bloccando attività pericolose. Il WAF comunica con i diversi server per garantire una protezione completa.</a:t>
            </a:r>
            <a:br>
              <a:rPr lang="it-IT" sz="1400">
                <a:solidFill>
                  <a:schemeClr val="bg1"/>
                </a:solidFill>
                <a:latin typeface="Times New Roman"/>
                <a:cs typeface="Segoe UI"/>
              </a:rPr>
            </a:br>
            <a:endParaRPr lang="it-IT" sz="1400">
              <a:solidFill>
                <a:schemeClr val="bg1"/>
              </a:solidFill>
              <a:latin typeface="Times New Roman"/>
              <a:cs typeface="Segoe UI"/>
            </a:endParaRPr>
          </a:p>
          <a:p>
            <a:pPr>
              <a:lnSpc>
                <a:spcPct val="90000"/>
              </a:lnSpc>
              <a:spcBef>
                <a:spcPts val="563"/>
              </a:spcBef>
            </a:pPr>
            <a:r>
              <a:rPr lang="it-IT" sz="1400">
                <a:solidFill>
                  <a:schemeClr val="bg1"/>
                </a:solidFill>
                <a:latin typeface="Times New Roman"/>
                <a:cs typeface="Segoe UI"/>
              </a:rPr>
              <a:t>Per gestire il traffico in modo sicuro tra la WAN e la LAN, è stato utilizzato un Firewall Dinamico Perimetrale, posizionato strategicamente a cavallo tra queste due reti. All'interno della LAN, è stata creata una zona DMZ, dove i dispositivi possono essere raggiunti dall'esterno e hanno un indirizzo IP pubblico. Questa zona è collegata tramite uno switch ai server HTTP (utilizzati per i siti web), SMTP (per la posta elettronica) e DNS (per la traduzione dei nomi di dominio in indirizzi IP).</a:t>
            </a:r>
            <a:endParaRPr lang="en-US" sz="1400">
              <a:solidFill>
                <a:schemeClr val="bg1"/>
              </a:solidFill>
              <a:latin typeface="Times New Roman"/>
              <a:cs typeface="Segoe UI"/>
            </a:endParaRPr>
          </a:p>
          <a:p>
            <a:pPr>
              <a:lnSpc>
                <a:spcPct val="90000"/>
              </a:lnSpc>
              <a:spcBef>
                <a:spcPts val="563"/>
              </a:spcBef>
            </a:pPr>
            <a:endParaRPr lang="it-IT" sz="1400">
              <a:solidFill>
                <a:schemeClr val="bg1"/>
              </a:solidFill>
              <a:latin typeface="Times New Roman"/>
              <a:cs typeface="Segoe UI"/>
            </a:endParaRPr>
          </a:p>
          <a:p>
            <a:pPr>
              <a:lnSpc>
                <a:spcPct val="90000"/>
              </a:lnSpc>
              <a:spcBef>
                <a:spcPts val="563"/>
              </a:spcBef>
            </a:pPr>
            <a:r>
              <a:rPr lang="it-IT" sz="1400">
                <a:solidFill>
                  <a:schemeClr val="bg1"/>
                </a:solidFill>
                <a:latin typeface="Times New Roman"/>
                <a:cs typeface="Segoe UI"/>
              </a:rPr>
              <a:t>Infine, è stato incluso un router principale, che è collegato al firewall perimetrale. Questo router gestisce la comunicazione con la Sala Client, parte di una rete Intranet, e la Sala Server, una rete delicata che ospita il NAS (Network Attached Storage). In questo modo, è stato creato un ambiente di rete robusto e sicuro, in grado di gestire in modo efficiente e protetto le comunicazioni sia interne che esterne.</a:t>
            </a:r>
            <a:endParaRPr lang="en-US" sz="1400">
              <a:solidFill>
                <a:schemeClr val="bg1"/>
              </a:solidFill>
              <a:latin typeface="Times New Roman"/>
              <a:ea typeface="Calibri"/>
              <a:cs typeface="Calibri"/>
            </a:endParaRPr>
          </a:p>
        </p:txBody>
      </p:sp>
      <p:sp>
        <p:nvSpPr>
          <p:cNvPr id="9" name="Sottotitolo 11">
            <a:extLst>
              <a:ext uri="{FF2B5EF4-FFF2-40B4-BE49-F238E27FC236}">
                <a16:creationId xmlns:a16="http://schemas.microsoft.com/office/drawing/2014/main" id="{C1761AD2-DF22-2676-55F5-33F9D2021C09}"/>
              </a:ext>
            </a:extLst>
          </p:cNvPr>
          <p:cNvSpPr txBox="1">
            <a:spLocks/>
          </p:cNvSpPr>
          <p:nvPr/>
        </p:nvSpPr>
        <p:spPr>
          <a:xfrm rot="16200000">
            <a:off x="5100806" y="1225329"/>
            <a:ext cx="2506275" cy="73144"/>
          </a:xfrm>
          <a:prstGeom prst="rect">
            <a:avLst/>
          </a:prstGeom>
          <a:gradFill>
            <a:gsLst>
              <a:gs pos="0">
                <a:schemeClr val="accent5"/>
              </a:gs>
              <a:gs pos="100000">
                <a:schemeClr val="accent2">
                  <a:lumMod val="97000"/>
                  <a:lumOff val="3000"/>
                </a:schemeClr>
              </a:gs>
              <a:gs pos="50000">
                <a:schemeClr val="accent1"/>
              </a:gs>
            </a:gsLst>
            <a:path path="circle">
              <a:fillToRect l="100000" t="100000"/>
            </a:path>
          </a:gradFill>
        </p:spPr>
        <p:txBody>
          <a:bodyPr vert="horz" lIns="91440" tIns="45720" rIns="91440" bIns="45720" rtlCol="0" anchor="ctr">
            <a:noAutofit/>
          </a:bodyPr>
          <a:lstStyle>
            <a:defPPr>
              <a:defRPr lang="it-IT"/>
            </a:defPPr>
            <a:lvl1pPr marL="0" indent="0" algn="ctr" defTabSz="914400" rtl="0" eaLnBrk="1" latinLnBrk="0" hangingPunct="1">
              <a:lnSpc>
                <a:spcPct val="90000"/>
              </a:lnSpc>
              <a:spcBef>
                <a:spcPts val="1000"/>
              </a:spcBef>
              <a:buFont typeface="Arial" panose="020B0604020202020204" pitchFamily="34" charset="0"/>
              <a:buNone/>
              <a:defRPr lang="it-IT" sz="1350" kern="1200" cap="all" spc="169" baseline="0">
                <a:solidFill>
                  <a:schemeClr val="bg1"/>
                </a:solidFill>
                <a:latin typeface="+mn-lt"/>
                <a:ea typeface="+mn-ea"/>
                <a:cs typeface="+mn-cs"/>
              </a:defRPr>
            </a:lvl1pPr>
            <a:lvl2pPr marL="257175" indent="0" algn="ctr" defTabSz="914400" rtl="0" eaLnBrk="1" latinLnBrk="0" hangingPunct="1">
              <a:lnSpc>
                <a:spcPct val="90000"/>
              </a:lnSpc>
              <a:spcBef>
                <a:spcPts val="500"/>
              </a:spcBef>
              <a:buFont typeface="Arial" panose="020B0604020202020204" pitchFamily="34" charset="0"/>
              <a:buNone/>
              <a:defRPr lang="it-IT" sz="1125" kern="1200">
                <a:solidFill>
                  <a:schemeClr val="tx1"/>
                </a:solidFill>
                <a:latin typeface="+mn-lt"/>
                <a:ea typeface="+mn-ea"/>
                <a:cs typeface="+mn-cs"/>
              </a:defRPr>
            </a:lvl2pPr>
            <a:lvl3pPr marL="514350" indent="0" algn="ctr" defTabSz="914400" rtl="0" eaLnBrk="1" latinLnBrk="0" hangingPunct="1">
              <a:lnSpc>
                <a:spcPct val="90000"/>
              </a:lnSpc>
              <a:spcBef>
                <a:spcPts val="500"/>
              </a:spcBef>
              <a:buFont typeface="Arial" panose="020B0604020202020204" pitchFamily="34" charset="0"/>
              <a:buNone/>
              <a:defRPr lang="it-IT" sz="1013" kern="1200">
                <a:solidFill>
                  <a:schemeClr val="tx1"/>
                </a:solidFill>
                <a:latin typeface="+mn-lt"/>
                <a:ea typeface="+mn-ea"/>
                <a:cs typeface="+mn-cs"/>
              </a:defRPr>
            </a:lvl3pPr>
            <a:lvl4pPr marL="771525" indent="0" algn="ctr" defTabSz="914400" rtl="0" eaLnBrk="1" latinLnBrk="0" hangingPunct="1">
              <a:lnSpc>
                <a:spcPct val="90000"/>
              </a:lnSpc>
              <a:spcBef>
                <a:spcPts val="500"/>
              </a:spcBef>
              <a:buFont typeface="Arial" panose="020B0604020202020204" pitchFamily="34" charset="0"/>
              <a:buNone/>
              <a:defRPr lang="it-IT" sz="900" kern="1200">
                <a:solidFill>
                  <a:schemeClr val="tx1"/>
                </a:solidFill>
                <a:latin typeface="+mn-lt"/>
                <a:ea typeface="+mn-ea"/>
                <a:cs typeface="+mn-cs"/>
              </a:defRPr>
            </a:lvl4pPr>
            <a:lvl5pPr marL="1028700" indent="0" algn="ctr" defTabSz="914400" rtl="0" eaLnBrk="1" latinLnBrk="0" hangingPunct="1">
              <a:lnSpc>
                <a:spcPct val="90000"/>
              </a:lnSpc>
              <a:spcBef>
                <a:spcPts val="500"/>
              </a:spcBef>
              <a:buFont typeface="Arial" panose="020B0604020202020204" pitchFamily="34" charset="0"/>
              <a:buNone/>
              <a:defRPr lang="it-IT" sz="900" kern="1200">
                <a:solidFill>
                  <a:schemeClr val="tx1"/>
                </a:solidFill>
                <a:latin typeface="+mn-lt"/>
                <a:ea typeface="+mn-ea"/>
                <a:cs typeface="+mn-cs"/>
              </a:defRPr>
            </a:lvl5pPr>
            <a:lvl6pPr marL="1285875" indent="0" algn="ctr" defTabSz="914400" rtl="0" eaLnBrk="1" latinLnBrk="0" hangingPunct="1">
              <a:lnSpc>
                <a:spcPct val="90000"/>
              </a:lnSpc>
              <a:spcBef>
                <a:spcPts val="500"/>
              </a:spcBef>
              <a:buFont typeface="Arial" panose="020B0604020202020204" pitchFamily="34" charset="0"/>
              <a:buNone/>
              <a:defRPr lang="it-IT" sz="900" kern="1200">
                <a:solidFill>
                  <a:schemeClr val="tx1"/>
                </a:solidFill>
                <a:latin typeface="+mn-lt"/>
                <a:ea typeface="+mn-ea"/>
                <a:cs typeface="+mn-cs"/>
              </a:defRPr>
            </a:lvl6pPr>
            <a:lvl7pPr marL="1543050" indent="0" algn="ctr" defTabSz="914400" rtl="0" eaLnBrk="1" latinLnBrk="0" hangingPunct="1">
              <a:lnSpc>
                <a:spcPct val="90000"/>
              </a:lnSpc>
              <a:spcBef>
                <a:spcPts val="500"/>
              </a:spcBef>
              <a:buFont typeface="Arial" panose="020B0604020202020204" pitchFamily="34" charset="0"/>
              <a:buNone/>
              <a:defRPr lang="it-IT" sz="900" kern="1200">
                <a:solidFill>
                  <a:schemeClr val="tx1"/>
                </a:solidFill>
                <a:latin typeface="+mn-lt"/>
                <a:ea typeface="+mn-ea"/>
                <a:cs typeface="+mn-cs"/>
              </a:defRPr>
            </a:lvl7pPr>
            <a:lvl8pPr marL="1800225" indent="0" algn="ctr" defTabSz="914400" rtl="0" eaLnBrk="1" latinLnBrk="0" hangingPunct="1">
              <a:lnSpc>
                <a:spcPct val="90000"/>
              </a:lnSpc>
              <a:spcBef>
                <a:spcPts val="500"/>
              </a:spcBef>
              <a:buFont typeface="Arial" panose="020B0604020202020204" pitchFamily="34" charset="0"/>
              <a:buNone/>
              <a:defRPr lang="it-IT" sz="900" kern="1200">
                <a:solidFill>
                  <a:schemeClr val="tx1"/>
                </a:solidFill>
                <a:latin typeface="+mn-lt"/>
                <a:ea typeface="+mn-ea"/>
                <a:cs typeface="+mn-cs"/>
              </a:defRPr>
            </a:lvl8pPr>
            <a:lvl9pPr marL="2057400" indent="0" algn="ctr" defTabSz="914400" rtl="0" eaLnBrk="1" latinLnBrk="0" hangingPunct="1">
              <a:lnSpc>
                <a:spcPct val="90000"/>
              </a:lnSpc>
              <a:spcBef>
                <a:spcPts val="500"/>
              </a:spcBef>
              <a:buFont typeface="Arial" panose="020B0604020202020204" pitchFamily="34" charset="0"/>
              <a:buNone/>
              <a:defRPr lang="it-IT" sz="900" kern="1200">
                <a:solidFill>
                  <a:schemeClr val="tx1"/>
                </a:solidFill>
                <a:latin typeface="+mn-lt"/>
                <a:ea typeface="+mn-ea"/>
                <a:cs typeface="+mn-cs"/>
              </a:defRPr>
            </a:lvl9pPr>
          </a:lstStyle>
          <a:p>
            <a:endParaRPr lang="en-US">
              <a:ea typeface="Calibri"/>
              <a:cs typeface="Calibri"/>
            </a:endParaRPr>
          </a:p>
        </p:txBody>
      </p:sp>
      <p:pic>
        <p:nvPicPr>
          <p:cNvPr id="8" name="Picture 7" descr="A diagram of a computer network&#10;&#10;Description automatically generated">
            <a:extLst>
              <a:ext uri="{FF2B5EF4-FFF2-40B4-BE49-F238E27FC236}">
                <a16:creationId xmlns:a16="http://schemas.microsoft.com/office/drawing/2014/main" id="{3501F63D-D354-2982-CE9B-8CCE37A63519}"/>
              </a:ext>
            </a:extLst>
          </p:cNvPr>
          <p:cNvPicPr>
            <a:picLocks noChangeAspect="1"/>
          </p:cNvPicPr>
          <p:nvPr/>
        </p:nvPicPr>
        <p:blipFill rotWithShape="1">
          <a:blip r:embed="rId3"/>
          <a:srcRect l="-3572" t="-1035" r="-1299" b="-2569"/>
          <a:stretch/>
        </p:blipFill>
        <p:spPr>
          <a:xfrm>
            <a:off x="965692" y="109630"/>
            <a:ext cx="4799950" cy="4454804"/>
          </a:xfrm>
          <a:prstGeom prst="rect">
            <a:avLst/>
          </a:prstGeom>
        </p:spPr>
      </p:pic>
    </p:spTree>
    <p:extLst>
      <p:ext uri="{BB962C8B-B14F-4D97-AF65-F5344CB8AC3E}">
        <p14:creationId xmlns:p14="http://schemas.microsoft.com/office/powerpoint/2010/main" val="22431593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CasellaDiTesto 6">
            <a:extLst>
              <a:ext uri="{FF2B5EF4-FFF2-40B4-BE49-F238E27FC236}">
                <a16:creationId xmlns:a16="http://schemas.microsoft.com/office/drawing/2014/main" id="{1C5BECAE-D47F-2294-F9A4-AC4BA887EB4E}"/>
              </a:ext>
            </a:extLst>
          </p:cNvPr>
          <p:cNvSpPr txBox="1"/>
          <p:nvPr/>
        </p:nvSpPr>
        <p:spPr>
          <a:xfrm>
            <a:off x="1306286" y="9190617"/>
            <a:ext cx="5410069"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sz="3200" cap="all">
                <a:solidFill>
                  <a:schemeClr val="bg1"/>
                </a:solidFill>
                <a:latin typeface="Times New Roman"/>
              </a:rPr>
              <a:t>2 - DESIGN DI RETE</a:t>
            </a:r>
            <a:endParaRPr lang="it-IT" sz="1200">
              <a:solidFill>
                <a:schemeClr val="bg1"/>
              </a:solidFill>
              <a:ea typeface="Calibri"/>
              <a:cs typeface="Calibri"/>
            </a:endParaRPr>
          </a:p>
        </p:txBody>
      </p:sp>
      <p:sp>
        <p:nvSpPr>
          <p:cNvPr id="11" name="Sottotitolo 11">
            <a:extLst>
              <a:ext uri="{FF2B5EF4-FFF2-40B4-BE49-F238E27FC236}">
                <a16:creationId xmlns:a16="http://schemas.microsoft.com/office/drawing/2014/main" id="{3E2C4D71-1F92-748D-55B6-E47BDEBC6107}"/>
              </a:ext>
            </a:extLst>
          </p:cNvPr>
          <p:cNvSpPr txBox="1">
            <a:spLocks/>
          </p:cNvSpPr>
          <p:nvPr/>
        </p:nvSpPr>
        <p:spPr>
          <a:xfrm rot="5400000">
            <a:off x="-659680" y="1143129"/>
            <a:ext cx="2334287" cy="73144"/>
          </a:xfrm>
          <a:prstGeom prst="rect">
            <a:avLst/>
          </a:prstGeom>
          <a:gradFill>
            <a:gsLst>
              <a:gs pos="0">
                <a:schemeClr val="accent5"/>
              </a:gs>
              <a:gs pos="100000">
                <a:schemeClr val="accent2">
                  <a:lumMod val="97000"/>
                  <a:lumOff val="3000"/>
                </a:schemeClr>
              </a:gs>
              <a:gs pos="50000">
                <a:schemeClr val="accent1"/>
              </a:gs>
            </a:gsLst>
            <a:path path="circle">
              <a:fillToRect l="100000" t="100000"/>
            </a:path>
          </a:gradFill>
        </p:spPr>
        <p:txBody>
          <a:bodyPr vert="horz" lIns="91440" tIns="45720" rIns="91440" bIns="45720" rtlCol="0" anchor="ctr">
            <a:noAutofit/>
          </a:bodyPr>
          <a:lstStyle>
            <a:defPPr>
              <a:defRPr lang="it-IT"/>
            </a:defPPr>
            <a:lvl1pPr marL="0" indent="0" algn="ctr" defTabSz="914400" rtl="0" eaLnBrk="1" latinLnBrk="0" hangingPunct="1">
              <a:lnSpc>
                <a:spcPct val="90000"/>
              </a:lnSpc>
              <a:spcBef>
                <a:spcPts val="1000"/>
              </a:spcBef>
              <a:buFont typeface="Arial" panose="020B0604020202020204" pitchFamily="34" charset="0"/>
              <a:buNone/>
              <a:defRPr lang="it-IT" sz="1350" kern="1200" cap="all" spc="169" baseline="0">
                <a:solidFill>
                  <a:schemeClr val="bg1"/>
                </a:solidFill>
                <a:latin typeface="+mn-lt"/>
                <a:ea typeface="+mn-ea"/>
                <a:cs typeface="+mn-cs"/>
              </a:defRPr>
            </a:lvl1pPr>
            <a:lvl2pPr marL="257175" indent="0" algn="ctr" defTabSz="914400" rtl="0" eaLnBrk="1" latinLnBrk="0" hangingPunct="1">
              <a:lnSpc>
                <a:spcPct val="90000"/>
              </a:lnSpc>
              <a:spcBef>
                <a:spcPts val="500"/>
              </a:spcBef>
              <a:buFont typeface="Arial" panose="020B0604020202020204" pitchFamily="34" charset="0"/>
              <a:buNone/>
              <a:defRPr lang="it-IT" sz="1125" kern="1200">
                <a:solidFill>
                  <a:schemeClr val="tx1"/>
                </a:solidFill>
                <a:latin typeface="+mn-lt"/>
                <a:ea typeface="+mn-ea"/>
                <a:cs typeface="+mn-cs"/>
              </a:defRPr>
            </a:lvl2pPr>
            <a:lvl3pPr marL="514350" indent="0" algn="ctr" defTabSz="914400" rtl="0" eaLnBrk="1" latinLnBrk="0" hangingPunct="1">
              <a:lnSpc>
                <a:spcPct val="90000"/>
              </a:lnSpc>
              <a:spcBef>
                <a:spcPts val="500"/>
              </a:spcBef>
              <a:buFont typeface="Arial" panose="020B0604020202020204" pitchFamily="34" charset="0"/>
              <a:buNone/>
              <a:defRPr lang="it-IT" sz="1013" kern="1200">
                <a:solidFill>
                  <a:schemeClr val="tx1"/>
                </a:solidFill>
                <a:latin typeface="+mn-lt"/>
                <a:ea typeface="+mn-ea"/>
                <a:cs typeface="+mn-cs"/>
              </a:defRPr>
            </a:lvl3pPr>
            <a:lvl4pPr marL="771525" indent="0" algn="ctr" defTabSz="914400" rtl="0" eaLnBrk="1" latinLnBrk="0" hangingPunct="1">
              <a:lnSpc>
                <a:spcPct val="90000"/>
              </a:lnSpc>
              <a:spcBef>
                <a:spcPts val="500"/>
              </a:spcBef>
              <a:buFont typeface="Arial" panose="020B0604020202020204" pitchFamily="34" charset="0"/>
              <a:buNone/>
              <a:defRPr lang="it-IT" sz="900" kern="1200">
                <a:solidFill>
                  <a:schemeClr val="tx1"/>
                </a:solidFill>
                <a:latin typeface="+mn-lt"/>
                <a:ea typeface="+mn-ea"/>
                <a:cs typeface="+mn-cs"/>
              </a:defRPr>
            </a:lvl4pPr>
            <a:lvl5pPr marL="1028700" indent="0" algn="ctr" defTabSz="914400" rtl="0" eaLnBrk="1" latinLnBrk="0" hangingPunct="1">
              <a:lnSpc>
                <a:spcPct val="90000"/>
              </a:lnSpc>
              <a:spcBef>
                <a:spcPts val="500"/>
              </a:spcBef>
              <a:buFont typeface="Arial" panose="020B0604020202020204" pitchFamily="34" charset="0"/>
              <a:buNone/>
              <a:defRPr lang="it-IT" sz="900" kern="1200">
                <a:solidFill>
                  <a:schemeClr val="tx1"/>
                </a:solidFill>
                <a:latin typeface="+mn-lt"/>
                <a:ea typeface="+mn-ea"/>
                <a:cs typeface="+mn-cs"/>
              </a:defRPr>
            </a:lvl5pPr>
            <a:lvl6pPr marL="1285875" indent="0" algn="ctr" defTabSz="914400" rtl="0" eaLnBrk="1" latinLnBrk="0" hangingPunct="1">
              <a:lnSpc>
                <a:spcPct val="90000"/>
              </a:lnSpc>
              <a:spcBef>
                <a:spcPts val="500"/>
              </a:spcBef>
              <a:buFont typeface="Arial" panose="020B0604020202020204" pitchFamily="34" charset="0"/>
              <a:buNone/>
              <a:defRPr lang="it-IT" sz="900" kern="1200">
                <a:solidFill>
                  <a:schemeClr val="tx1"/>
                </a:solidFill>
                <a:latin typeface="+mn-lt"/>
                <a:ea typeface="+mn-ea"/>
                <a:cs typeface="+mn-cs"/>
              </a:defRPr>
            </a:lvl6pPr>
            <a:lvl7pPr marL="1543050" indent="0" algn="ctr" defTabSz="914400" rtl="0" eaLnBrk="1" latinLnBrk="0" hangingPunct="1">
              <a:lnSpc>
                <a:spcPct val="90000"/>
              </a:lnSpc>
              <a:spcBef>
                <a:spcPts val="500"/>
              </a:spcBef>
              <a:buFont typeface="Arial" panose="020B0604020202020204" pitchFamily="34" charset="0"/>
              <a:buNone/>
              <a:defRPr lang="it-IT" sz="900" kern="1200">
                <a:solidFill>
                  <a:schemeClr val="tx1"/>
                </a:solidFill>
                <a:latin typeface="+mn-lt"/>
                <a:ea typeface="+mn-ea"/>
                <a:cs typeface="+mn-cs"/>
              </a:defRPr>
            </a:lvl7pPr>
            <a:lvl8pPr marL="1800225" indent="0" algn="ctr" defTabSz="914400" rtl="0" eaLnBrk="1" latinLnBrk="0" hangingPunct="1">
              <a:lnSpc>
                <a:spcPct val="90000"/>
              </a:lnSpc>
              <a:spcBef>
                <a:spcPts val="500"/>
              </a:spcBef>
              <a:buFont typeface="Arial" panose="020B0604020202020204" pitchFamily="34" charset="0"/>
              <a:buNone/>
              <a:defRPr lang="it-IT" sz="900" kern="1200">
                <a:solidFill>
                  <a:schemeClr val="tx1"/>
                </a:solidFill>
                <a:latin typeface="+mn-lt"/>
                <a:ea typeface="+mn-ea"/>
                <a:cs typeface="+mn-cs"/>
              </a:defRPr>
            </a:lvl8pPr>
            <a:lvl9pPr marL="2057400" indent="0" algn="ctr" defTabSz="914400" rtl="0" eaLnBrk="1" latinLnBrk="0" hangingPunct="1">
              <a:lnSpc>
                <a:spcPct val="90000"/>
              </a:lnSpc>
              <a:spcBef>
                <a:spcPts val="500"/>
              </a:spcBef>
              <a:buFont typeface="Arial" panose="020B0604020202020204" pitchFamily="34" charset="0"/>
              <a:buNone/>
              <a:defRPr lang="it-IT" sz="900" kern="1200">
                <a:solidFill>
                  <a:schemeClr val="tx1"/>
                </a:solidFill>
                <a:latin typeface="+mn-lt"/>
                <a:ea typeface="+mn-ea"/>
                <a:cs typeface="+mn-cs"/>
              </a:defRPr>
            </a:lvl9pPr>
          </a:lstStyle>
          <a:p>
            <a:endParaRPr lang="en-US">
              <a:ea typeface="Calibri"/>
              <a:cs typeface="Calibri"/>
            </a:endParaRPr>
          </a:p>
        </p:txBody>
      </p:sp>
      <p:pic>
        <p:nvPicPr>
          <p:cNvPr id="2" name="Picture 1" descr="A diagram of a computer server&#10;&#10;Description automatically generated">
            <a:extLst>
              <a:ext uri="{FF2B5EF4-FFF2-40B4-BE49-F238E27FC236}">
                <a16:creationId xmlns:a16="http://schemas.microsoft.com/office/drawing/2014/main" id="{D2AC8CC8-9D67-CF1A-1A71-433ABF838A50}"/>
              </a:ext>
            </a:extLst>
          </p:cNvPr>
          <p:cNvPicPr>
            <a:picLocks noChangeAspect="1"/>
          </p:cNvPicPr>
          <p:nvPr/>
        </p:nvPicPr>
        <p:blipFill>
          <a:blip r:embed="rId3"/>
          <a:stretch>
            <a:fillRect/>
          </a:stretch>
        </p:blipFill>
        <p:spPr>
          <a:xfrm>
            <a:off x="1059380" y="168301"/>
            <a:ext cx="4776398" cy="4400279"/>
          </a:xfrm>
          <a:prstGeom prst="rect">
            <a:avLst/>
          </a:prstGeom>
        </p:spPr>
      </p:pic>
      <p:sp>
        <p:nvSpPr>
          <p:cNvPr id="5" name="TextBox 4">
            <a:extLst>
              <a:ext uri="{FF2B5EF4-FFF2-40B4-BE49-F238E27FC236}">
                <a16:creationId xmlns:a16="http://schemas.microsoft.com/office/drawing/2014/main" id="{2C5A818B-88F9-389F-99F0-A8846190D467}"/>
              </a:ext>
            </a:extLst>
          </p:cNvPr>
          <p:cNvSpPr txBox="1"/>
          <p:nvPr/>
        </p:nvSpPr>
        <p:spPr>
          <a:xfrm>
            <a:off x="151520" y="4819103"/>
            <a:ext cx="6553130" cy="38164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rtl="0"/>
            <a:r>
              <a:rPr lang="it-IT" sz="1600">
                <a:latin typeface="Segoe UI"/>
                <a:ea typeface="Segoe UI"/>
                <a:cs typeface="Segoe UI"/>
              </a:rPr>
              <a:t>​</a:t>
            </a:r>
          </a:p>
          <a:p>
            <a:pPr rtl="0"/>
            <a:r>
              <a:rPr lang="it-IT" sz="1600">
                <a:solidFill>
                  <a:srgbClr val="FFFFFF"/>
                </a:solidFill>
                <a:latin typeface="Segoe UI"/>
                <a:ea typeface="Segoe UI"/>
                <a:cs typeface="Segoe UI"/>
              </a:rPr>
              <a:t>La</a:t>
            </a:r>
            <a:r>
              <a:rPr lang="it-IT" sz="1400" baseline="0">
                <a:solidFill>
                  <a:srgbClr val="FFFFFF"/>
                </a:solidFill>
                <a:latin typeface="Times New Roman"/>
                <a:ea typeface="Segoe UI"/>
                <a:cs typeface="Segoe UI"/>
              </a:rPr>
              <a:t> </a:t>
            </a:r>
            <a:r>
              <a:rPr lang="it-IT" sz="1400" u="sng" baseline="0">
                <a:solidFill>
                  <a:srgbClr val="FFFF00"/>
                </a:solidFill>
                <a:latin typeface="Times New Roman"/>
                <a:ea typeface="Segoe UI"/>
                <a:cs typeface="Segoe UI"/>
              </a:rPr>
              <a:t>Sala Client</a:t>
            </a:r>
            <a:r>
              <a:rPr lang="it-IT" sz="1400" baseline="0">
                <a:solidFill>
                  <a:srgbClr val="FFFFFF"/>
                </a:solidFill>
                <a:latin typeface="Times New Roman"/>
                <a:ea typeface="Segoe UI"/>
                <a:cs typeface="Segoe UI"/>
              </a:rPr>
              <a:t>, una rete interna dell'azienda, </a:t>
            </a:r>
            <a:r>
              <a:rPr lang="it-IT" sz="1400">
                <a:solidFill>
                  <a:srgbClr val="FFFFFF"/>
                </a:solidFill>
                <a:latin typeface="Times New Roman"/>
                <a:ea typeface="Segoe UI"/>
                <a:cs typeface="Segoe UI"/>
              </a:rPr>
              <a:t>ospita</a:t>
            </a:r>
            <a:r>
              <a:rPr lang="it-IT" sz="1400" baseline="0">
                <a:solidFill>
                  <a:srgbClr val="FFFFFF"/>
                </a:solidFill>
                <a:latin typeface="Times New Roman"/>
                <a:ea typeface="Segoe UI"/>
                <a:cs typeface="Segoe UI"/>
              </a:rPr>
              <a:t> esclusivamente i PC degli impiegati. Per garantire una gestione efficiente e sicura, la rete è stata suddivisa in due VLAN. Nella VLAN 2 troviamo l'Application server insieme ai PC degli impiegati, mentre </a:t>
            </a:r>
            <a:r>
              <a:rPr lang="it-IT" sz="1400">
                <a:solidFill>
                  <a:srgbClr val="FFFFFF"/>
                </a:solidFill>
                <a:latin typeface="Times New Roman"/>
                <a:ea typeface="Segoe UI"/>
                <a:cs typeface="Segoe UI"/>
              </a:rPr>
              <a:t>la</a:t>
            </a:r>
            <a:r>
              <a:rPr lang="it-IT" sz="1400" baseline="0">
                <a:solidFill>
                  <a:srgbClr val="FFFFFF"/>
                </a:solidFill>
                <a:latin typeface="Times New Roman"/>
                <a:ea typeface="Segoe UI"/>
                <a:cs typeface="Segoe UI"/>
              </a:rPr>
              <a:t> VLAN 1 è dedicata all'area riservata al PC del CISO (</a:t>
            </a:r>
            <a:r>
              <a:rPr lang="it-IT" sz="1400" baseline="0" err="1">
                <a:solidFill>
                  <a:srgbClr val="FFFFFF"/>
                </a:solidFill>
                <a:latin typeface="Times New Roman"/>
                <a:ea typeface="Segoe UI"/>
                <a:cs typeface="Segoe UI"/>
              </a:rPr>
              <a:t>Chief</a:t>
            </a:r>
            <a:r>
              <a:rPr lang="it-IT" sz="1400" baseline="0">
                <a:solidFill>
                  <a:srgbClr val="FFFFFF"/>
                </a:solidFill>
                <a:latin typeface="Times New Roman"/>
                <a:ea typeface="Segoe UI"/>
                <a:cs typeface="Segoe UI"/>
              </a:rPr>
              <a:t> Information Security </a:t>
            </a:r>
            <a:r>
              <a:rPr lang="it-IT" sz="1400" baseline="0" err="1">
                <a:solidFill>
                  <a:srgbClr val="FFFFFF"/>
                </a:solidFill>
                <a:latin typeface="Times New Roman"/>
                <a:ea typeface="Segoe UI"/>
                <a:cs typeface="Segoe UI"/>
              </a:rPr>
              <a:t>Officer</a:t>
            </a:r>
            <a:r>
              <a:rPr lang="it-IT" sz="1400" baseline="0">
                <a:solidFill>
                  <a:srgbClr val="FFFFFF"/>
                </a:solidFill>
                <a:latin typeface="Times New Roman"/>
                <a:ea typeface="Segoe UI"/>
                <a:cs typeface="Segoe UI"/>
              </a:rPr>
              <a:t>), il responsabile della sicurezza informatica dell'azienda. Per consentire la comunicazione tra le due VLAN, è stato aggiunto uno switch che facilita lo scambio di dati tra i diversi dispositivi.</a:t>
            </a:r>
            <a:r>
              <a:rPr lang="it-IT" sz="1400">
                <a:latin typeface="Times New Roman"/>
                <a:ea typeface="Segoe UI"/>
                <a:cs typeface="Segoe UI"/>
              </a:rPr>
              <a:t>​</a:t>
            </a:r>
          </a:p>
          <a:p>
            <a:endParaRPr lang="it-IT" sz="1400">
              <a:solidFill>
                <a:srgbClr val="000000"/>
              </a:solidFill>
              <a:latin typeface="Times New Roman"/>
              <a:ea typeface="Segoe UI"/>
              <a:cs typeface="Segoe UI"/>
            </a:endParaRPr>
          </a:p>
          <a:p>
            <a:r>
              <a:rPr lang="it-IT" sz="1400" baseline="0">
                <a:solidFill>
                  <a:srgbClr val="FFFFFF"/>
                </a:solidFill>
                <a:latin typeface="Times New Roman"/>
                <a:ea typeface="Segoe UI"/>
                <a:cs typeface="Segoe UI"/>
              </a:rPr>
              <a:t>La</a:t>
            </a:r>
            <a:r>
              <a:rPr lang="it-IT" sz="1400" baseline="0">
                <a:solidFill>
                  <a:srgbClr val="FFFF00"/>
                </a:solidFill>
                <a:latin typeface="Times New Roman"/>
                <a:ea typeface="Segoe UI"/>
                <a:cs typeface="Segoe UI"/>
              </a:rPr>
              <a:t> </a:t>
            </a:r>
            <a:r>
              <a:rPr lang="it-IT" sz="1400" u="sng" baseline="0">
                <a:solidFill>
                  <a:srgbClr val="FFFF00"/>
                </a:solidFill>
                <a:latin typeface="Times New Roman"/>
                <a:ea typeface="Segoe UI"/>
                <a:cs typeface="Segoe UI"/>
              </a:rPr>
              <a:t>Sala Server</a:t>
            </a:r>
            <a:r>
              <a:rPr lang="it-IT" sz="1400" baseline="0">
                <a:solidFill>
                  <a:srgbClr val="FFFF00"/>
                </a:solidFill>
                <a:latin typeface="Times New Roman"/>
                <a:ea typeface="Segoe UI"/>
                <a:cs typeface="Segoe UI"/>
              </a:rPr>
              <a:t> </a:t>
            </a:r>
            <a:r>
              <a:rPr lang="it-IT" sz="1400" baseline="0">
                <a:solidFill>
                  <a:srgbClr val="FFFFFF"/>
                </a:solidFill>
                <a:latin typeface="Times New Roman"/>
                <a:ea typeface="Segoe UI"/>
                <a:cs typeface="Segoe UI"/>
              </a:rPr>
              <a:t>è una rete particolarmente delicata</a:t>
            </a:r>
            <a:r>
              <a:rPr lang="it-IT" sz="1400">
                <a:solidFill>
                  <a:srgbClr val="FFFFFF"/>
                </a:solidFill>
                <a:latin typeface="Times New Roman"/>
                <a:ea typeface="Segoe UI"/>
                <a:cs typeface="Segoe UI"/>
              </a:rPr>
              <a:t> in cui </a:t>
            </a:r>
            <a:r>
              <a:rPr lang="it-IT" sz="1400" baseline="0">
                <a:solidFill>
                  <a:srgbClr val="FFFFFF"/>
                </a:solidFill>
                <a:latin typeface="Times New Roman"/>
                <a:ea typeface="Segoe UI"/>
                <a:cs typeface="Segoe UI"/>
              </a:rPr>
              <a:t>sono presenti tutti i sistemi di back-end, come i database e gli applicativi critici. È essenziale garantire la protezione di questa rete a livello di network. In questa sala è collocato anche il NAS (Network Attached Storage), un server condiviso incaricato di proteggere i dati, garantendone l'accesso e l'integrità. Entrambe le reti, Sala Client e Sala Server, sono protette da un IDS (</a:t>
            </a:r>
            <a:r>
              <a:rPr lang="it-IT" sz="1400" baseline="0" err="1">
                <a:solidFill>
                  <a:srgbClr val="FFFFFF"/>
                </a:solidFill>
                <a:latin typeface="Times New Roman"/>
                <a:ea typeface="Segoe UI"/>
                <a:cs typeface="Segoe UI"/>
              </a:rPr>
              <a:t>Intrusion</a:t>
            </a:r>
            <a:r>
              <a:rPr lang="it-IT" sz="1400" baseline="0">
                <a:solidFill>
                  <a:srgbClr val="FFFFFF"/>
                </a:solidFill>
                <a:latin typeface="Times New Roman"/>
                <a:ea typeface="Segoe UI"/>
                <a:cs typeface="Segoe UI"/>
              </a:rPr>
              <a:t> </a:t>
            </a:r>
            <a:r>
              <a:rPr lang="it-IT" sz="1400" baseline="0" err="1">
                <a:solidFill>
                  <a:srgbClr val="FFFFFF"/>
                </a:solidFill>
                <a:latin typeface="Times New Roman"/>
                <a:ea typeface="Segoe UI"/>
                <a:cs typeface="Segoe UI"/>
              </a:rPr>
              <a:t>Detection</a:t>
            </a:r>
            <a:r>
              <a:rPr lang="it-IT" sz="1400" baseline="0">
                <a:solidFill>
                  <a:srgbClr val="FFFFFF"/>
                </a:solidFill>
                <a:latin typeface="Times New Roman"/>
                <a:ea typeface="Segoe UI"/>
                <a:cs typeface="Segoe UI"/>
              </a:rPr>
              <a:t> System), un sistema di protezione accessibile che avverte se si verificano attività sospette o tentativi di intrusioni, inclusi malware e altre minacce alla sicurezza dei dati.</a:t>
            </a:r>
            <a:endParaRPr lang="en-US" sz="1400">
              <a:latin typeface="Times New Roman"/>
            </a:endParaRPr>
          </a:p>
        </p:txBody>
      </p:sp>
    </p:spTree>
    <p:extLst>
      <p:ext uri="{BB962C8B-B14F-4D97-AF65-F5344CB8AC3E}">
        <p14:creationId xmlns:p14="http://schemas.microsoft.com/office/powerpoint/2010/main" val="26702848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B59DA972-BD3A-3DCD-81F1-7AF161F58810}"/>
            </a:ext>
          </a:extLst>
        </p:cNvPr>
        <p:cNvGrpSpPr/>
        <p:nvPr/>
      </p:nvGrpSpPr>
      <p:grpSpPr>
        <a:xfrm>
          <a:off x="0" y="0"/>
          <a:ext cx="0" cy="0"/>
          <a:chOff x="0" y="0"/>
          <a:chExt cx="0" cy="0"/>
        </a:xfrm>
      </p:grpSpPr>
      <p:pic>
        <p:nvPicPr>
          <p:cNvPr id="6" name="Picture 5" descr="Szum informacyjny | DOMEON">
            <a:extLst>
              <a:ext uri="{FF2B5EF4-FFF2-40B4-BE49-F238E27FC236}">
                <a16:creationId xmlns:a16="http://schemas.microsoft.com/office/drawing/2014/main" id="{A78FDDBF-5A35-597A-A53E-F0F711038091}"/>
              </a:ext>
            </a:extLst>
          </p:cNvPr>
          <p:cNvPicPr>
            <a:picLocks noChangeAspect="1"/>
          </p:cNvPicPr>
          <p:nvPr/>
        </p:nvPicPr>
        <p:blipFill>
          <a:blip r:embed="rId3"/>
          <a:stretch>
            <a:fillRect/>
          </a:stretch>
        </p:blipFill>
        <p:spPr>
          <a:xfrm rot="840000">
            <a:off x="242048" y="6055249"/>
            <a:ext cx="3722913" cy="2402944"/>
          </a:xfrm>
          <a:prstGeom prst="rect">
            <a:avLst/>
          </a:prstGeom>
        </p:spPr>
      </p:pic>
      <p:sp>
        <p:nvSpPr>
          <p:cNvPr id="11" name="Sottotitolo 14">
            <a:extLst>
              <a:ext uri="{FF2B5EF4-FFF2-40B4-BE49-F238E27FC236}">
                <a16:creationId xmlns:a16="http://schemas.microsoft.com/office/drawing/2014/main" id="{D7EDECF2-8B8C-F17D-B3DF-7B43DCAB49B9}"/>
              </a:ext>
            </a:extLst>
          </p:cNvPr>
          <p:cNvSpPr txBox="1">
            <a:spLocks/>
          </p:cNvSpPr>
          <p:nvPr/>
        </p:nvSpPr>
        <p:spPr>
          <a:xfrm>
            <a:off x="528" y="-2902"/>
            <a:ext cx="2871366" cy="533400"/>
          </a:xfrm>
          <a:prstGeom prst="rect">
            <a:avLst/>
          </a:prstGeom>
          <a:gradFill flip="none" rotWithShape="1">
            <a:gsLst>
              <a:gs pos="0">
                <a:schemeClr val="accent5"/>
              </a:gs>
              <a:gs pos="100000">
                <a:schemeClr val="accent2">
                  <a:lumMod val="97000"/>
                  <a:lumOff val="3000"/>
                </a:schemeClr>
              </a:gs>
              <a:gs pos="50000">
                <a:schemeClr val="accent1"/>
              </a:gs>
            </a:gsLst>
            <a:lin ang="10200000" scaled="0"/>
            <a:tileRect/>
          </a:gradFill>
        </p:spPr>
        <p:txBody>
          <a:bodyPr vert="horz" lIns="91440" tIns="45720" rIns="91440" bIns="45720" rtlCol="0" anchor="ctr">
            <a:noAutofit/>
          </a:bodyPr>
          <a:lstStyle>
            <a:defPPr rtl="0">
              <a:defRPr lang="it-IT"/>
            </a:defPPr>
            <a:lvl1pPr marL="0" algn="l" defTabSz="914400" rtl="0" eaLnBrk="1" latinLnBrk="0" hangingPunct="1">
              <a:defRPr lang="it-IT" sz="1800" kern="1200">
                <a:solidFill>
                  <a:schemeClr val="tx1"/>
                </a:solidFill>
                <a:latin typeface="+mn-lt"/>
                <a:ea typeface="+mn-ea"/>
                <a:cs typeface="+mn-cs"/>
              </a:defRPr>
            </a:lvl1pPr>
            <a:lvl2pPr marL="457200" algn="l" defTabSz="914400" rtl="0" eaLnBrk="1" latinLnBrk="0" hangingPunct="1">
              <a:defRPr lang="it-IT" sz="1800" kern="1200">
                <a:solidFill>
                  <a:schemeClr val="tx1"/>
                </a:solidFill>
                <a:latin typeface="+mn-lt"/>
                <a:ea typeface="+mn-ea"/>
                <a:cs typeface="+mn-cs"/>
              </a:defRPr>
            </a:lvl2pPr>
            <a:lvl3pPr marL="914400" algn="l" defTabSz="914400" rtl="0" eaLnBrk="1" latinLnBrk="0" hangingPunct="1">
              <a:defRPr lang="it-IT" sz="1800" kern="1200">
                <a:solidFill>
                  <a:schemeClr val="tx1"/>
                </a:solidFill>
                <a:latin typeface="+mn-lt"/>
                <a:ea typeface="+mn-ea"/>
                <a:cs typeface="+mn-cs"/>
              </a:defRPr>
            </a:lvl3pPr>
            <a:lvl4pPr marL="1371600" algn="l" defTabSz="914400" rtl="0" eaLnBrk="1" latinLnBrk="0" hangingPunct="1">
              <a:defRPr lang="it-IT" sz="1800" kern="1200">
                <a:solidFill>
                  <a:schemeClr val="tx1"/>
                </a:solidFill>
                <a:latin typeface="+mn-lt"/>
                <a:ea typeface="+mn-ea"/>
                <a:cs typeface="+mn-cs"/>
              </a:defRPr>
            </a:lvl4pPr>
            <a:lvl5pPr marL="1828800" algn="l" defTabSz="914400" rtl="0" eaLnBrk="1" latinLnBrk="0" hangingPunct="1">
              <a:defRPr lang="it-IT" sz="1800" kern="1200">
                <a:solidFill>
                  <a:schemeClr val="tx1"/>
                </a:solidFill>
                <a:latin typeface="+mn-lt"/>
                <a:ea typeface="+mn-ea"/>
                <a:cs typeface="+mn-cs"/>
              </a:defRPr>
            </a:lvl5pPr>
            <a:lvl6pPr marL="2286000" algn="l" defTabSz="914400" rtl="0" eaLnBrk="1" latinLnBrk="0" hangingPunct="1">
              <a:defRPr lang="it-IT" sz="1800" kern="1200">
                <a:solidFill>
                  <a:schemeClr val="tx1"/>
                </a:solidFill>
                <a:latin typeface="+mn-lt"/>
                <a:ea typeface="+mn-ea"/>
                <a:cs typeface="+mn-cs"/>
              </a:defRPr>
            </a:lvl6pPr>
            <a:lvl7pPr marL="2743200" algn="l" defTabSz="914400" rtl="0" eaLnBrk="1" latinLnBrk="0" hangingPunct="1">
              <a:defRPr lang="it-IT" sz="1800" kern="1200">
                <a:solidFill>
                  <a:schemeClr val="tx1"/>
                </a:solidFill>
                <a:latin typeface="+mn-lt"/>
                <a:ea typeface="+mn-ea"/>
                <a:cs typeface="+mn-cs"/>
              </a:defRPr>
            </a:lvl7pPr>
            <a:lvl8pPr marL="3200400" algn="l" defTabSz="914400" rtl="0" eaLnBrk="1" latinLnBrk="0" hangingPunct="1">
              <a:defRPr lang="it-IT" sz="1800" kern="1200">
                <a:solidFill>
                  <a:schemeClr val="tx1"/>
                </a:solidFill>
                <a:latin typeface="+mn-lt"/>
                <a:ea typeface="+mn-ea"/>
                <a:cs typeface="+mn-cs"/>
              </a:defRPr>
            </a:lvl8pPr>
            <a:lvl9pPr marL="3657600" algn="l" defTabSz="914400" rtl="0" eaLnBrk="1" latinLnBrk="0" hangingPunct="1">
              <a:defRPr lang="it-IT" sz="1800" kern="1200">
                <a:solidFill>
                  <a:schemeClr val="tx1"/>
                </a:solidFill>
                <a:latin typeface="+mn-lt"/>
                <a:ea typeface="+mn-ea"/>
                <a:cs typeface="+mn-cs"/>
              </a:defRPr>
            </a:lvl9pPr>
          </a:lstStyle>
          <a:p>
            <a:pPr algn="ctr"/>
            <a:endParaRPr lang="it-IT" sz="1100" cap="all">
              <a:solidFill>
                <a:schemeClr val="bg1"/>
              </a:solidFill>
              <a:latin typeface="Times New Roman"/>
              <a:cs typeface="Times New Roman"/>
            </a:endParaRPr>
          </a:p>
        </p:txBody>
      </p:sp>
      <p:sp>
        <p:nvSpPr>
          <p:cNvPr id="2" name="Titolo 1">
            <a:extLst>
              <a:ext uri="{FF2B5EF4-FFF2-40B4-BE49-F238E27FC236}">
                <a16:creationId xmlns:a16="http://schemas.microsoft.com/office/drawing/2014/main" id="{9760FE33-53A6-E75A-9BA0-8B7B1BFDD51E}"/>
              </a:ext>
            </a:extLst>
          </p:cNvPr>
          <p:cNvSpPr>
            <a:spLocks noGrp="1"/>
          </p:cNvSpPr>
          <p:nvPr>
            <p:ph type="title"/>
          </p:nvPr>
        </p:nvSpPr>
        <p:spPr>
          <a:xfrm>
            <a:off x="481" y="-116552"/>
            <a:ext cx="5915025" cy="745629"/>
          </a:xfrm>
          <a:noFill/>
        </p:spPr>
        <p:txBody>
          <a:bodyPr rtlCol="0" anchor="ctr"/>
          <a:lstStyle>
            <a:defPPr>
              <a:defRPr lang="it-IT"/>
            </a:defPPr>
          </a:lstStyle>
          <a:p>
            <a:pPr algn="l" rtl="0"/>
            <a:r>
              <a:rPr lang="it-IT" sz="2000">
                <a:solidFill>
                  <a:schemeClr val="bg1"/>
                </a:solidFill>
                <a:latin typeface="Times New Roman"/>
                <a:ea typeface="Calibri Light"/>
                <a:cs typeface="Calibri Light"/>
              </a:rPr>
              <a:t>preventivo</a:t>
            </a:r>
          </a:p>
        </p:txBody>
      </p:sp>
      <p:graphicFrame>
        <p:nvGraphicFramePr>
          <p:cNvPr id="12" name="Segnaposto tabella 3">
            <a:extLst>
              <a:ext uri="{FF2B5EF4-FFF2-40B4-BE49-F238E27FC236}">
                <a16:creationId xmlns:a16="http://schemas.microsoft.com/office/drawing/2014/main" id="{CB65501E-A327-D358-9D08-A3694677266E}"/>
              </a:ext>
            </a:extLst>
          </p:cNvPr>
          <p:cNvGraphicFramePr>
            <a:graphicFrameLocks noGrp="1"/>
          </p:cNvGraphicFramePr>
          <p:nvPr>
            <p:ph type="tbl" sz="quarter" idx="13"/>
            <p:extLst>
              <p:ext uri="{D42A27DB-BD31-4B8C-83A1-F6EECF244321}">
                <p14:modId xmlns:p14="http://schemas.microsoft.com/office/powerpoint/2010/main" val="1329361652"/>
              </p:ext>
            </p:extLst>
          </p:nvPr>
        </p:nvGraphicFramePr>
        <p:xfrm>
          <a:off x="311084" y="2348732"/>
          <a:ext cx="6207576" cy="3264150"/>
        </p:xfrm>
        <a:graphic>
          <a:graphicData uri="http://schemas.openxmlformats.org/drawingml/2006/table">
            <a:tbl>
              <a:tblPr firstRow="1" bandRow="1">
                <a:tableStyleId>{72833802-FEF1-4C79-8D5D-14CF1EAF98D9}</a:tableStyleId>
              </a:tblPr>
              <a:tblGrid>
                <a:gridCol w="1551894">
                  <a:extLst>
                    <a:ext uri="{9D8B030D-6E8A-4147-A177-3AD203B41FA5}">
                      <a16:colId xmlns:a16="http://schemas.microsoft.com/office/drawing/2014/main" val="2382218087"/>
                    </a:ext>
                  </a:extLst>
                </a:gridCol>
                <a:gridCol w="1551894">
                  <a:extLst>
                    <a:ext uri="{9D8B030D-6E8A-4147-A177-3AD203B41FA5}">
                      <a16:colId xmlns:a16="http://schemas.microsoft.com/office/drawing/2014/main" val="3953468724"/>
                    </a:ext>
                  </a:extLst>
                </a:gridCol>
                <a:gridCol w="1551894">
                  <a:extLst>
                    <a:ext uri="{9D8B030D-6E8A-4147-A177-3AD203B41FA5}">
                      <a16:colId xmlns:a16="http://schemas.microsoft.com/office/drawing/2014/main" val="4277526474"/>
                    </a:ext>
                  </a:extLst>
                </a:gridCol>
                <a:gridCol w="1551894">
                  <a:extLst>
                    <a:ext uri="{9D8B030D-6E8A-4147-A177-3AD203B41FA5}">
                      <a16:colId xmlns:a16="http://schemas.microsoft.com/office/drawing/2014/main" val="2438884888"/>
                    </a:ext>
                  </a:extLst>
                </a:gridCol>
              </a:tblGrid>
              <a:tr h="409604">
                <a:tc>
                  <a:txBody>
                    <a:bodyPr/>
                    <a:lstStyle>
                      <a:defPPr>
                        <a:defRPr lang="it-IT"/>
                      </a:defPPr>
                    </a:lstStyle>
                    <a:p>
                      <a:pPr algn="ctr" rtl="0"/>
                      <a:r>
                        <a:rPr lang="it-IT" sz="1000">
                          <a:solidFill>
                            <a:srgbClr val="FFFFFF"/>
                          </a:solidFill>
                        </a:rPr>
                        <a:t>PRODOTTO</a:t>
                      </a:r>
                    </a:p>
                  </a:txBody>
                  <a:tcPr marL="51435" marR="51435" marT="25718" marB="25718" anchor="ctr"/>
                </a:tc>
                <a:tc>
                  <a:txBody>
                    <a:bodyPr/>
                    <a:lstStyle>
                      <a:defPPr>
                        <a:defRPr lang="it-IT"/>
                      </a:defPPr>
                    </a:lstStyle>
                    <a:p>
                      <a:pPr marL="0" lvl="0" algn="ctr" defTabSz="914400" rtl="0" eaLnBrk="1" latinLnBrk="0" hangingPunct="1">
                        <a:buNone/>
                      </a:pPr>
                      <a:r>
                        <a:rPr lang="it-IT" sz="1000" kern="1200" noProof="0">
                          <a:solidFill>
                            <a:srgbClr val="FFFFFF"/>
                          </a:solidFill>
                        </a:rPr>
                        <a:t>QUANTITÁ</a:t>
                      </a:r>
                      <a:endParaRPr lang="it-IT" sz="1000" kern="1200">
                        <a:solidFill>
                          <a:srgbClr val="FFFFFF"/>
                        </a:solidFill>
                      </a:endParaRPr>
                    </a:p>
                  </a:txBody>
                  <a:tcPr marL="51435" marR="51435" marT="25718" marB="25718" anchor="ctr"/>
                </a:tc>
                <a:tc>
                  <a:txBody>
                    <a:bodyPr/>
                    <a:lstStyle>
                      <a:defPPr>
                        <a:defRPr lang="it-IT"/>
                      </a:defPPr>
                    </a:lstStyle>
                    <a:p>
                      <a:pPr algn="ctr" rtl="0"/>
                      <a:r>
                        <a:rPr lang="it-IT" sz="1000">
                          <a:solidFill>
                            <a:srgbClr val="FFFFFF"/>
                          </a:solidFill>
                        </a:rPr>
                        <a:t>PREZZO PER UNIT</a:t>
                      </a:r>
                      <a:r>
                        <a:rPr lang="it-IT" sz="1000" u="none" strike="noStrike" noProof="0">
                          <a:solidFill>
                            <a:srgbClr val="FFFFFF"/>
                          </a:solidFill>
                        </a:rPr>
                        <a:t>Á</a:t>
                      </a:r>
                      <a:endParaRPr lang="it-IT" sz="1000">
                        <a:solidFill>
                          <a:srgbClr val="FFFFFF"/>
                        </a:solidFill>
                      </a:endParaRPr>
                    </a:p>
                  </a:txBody>
                  <a:tcPr marL="51435" marR="51435" marT="25718" marB="25718" anchor="ctr"/>
                </a:tc>
                <a:tc>
                  <a:txBody>
                    <a:bodyPr/>
                    <a:lstStyle>
                      <a:defPPr>
                        <a:defRPr lang="it-IT"/>
                      </a:defPPr>
                    </a:lstStyle>
                    <a:p>
                      <a:pPr algn="ctr" rtl="0"/>
                      <a:r>
                        <a:rPr lang="it-IT" sz="1000">
                          <a:solidFill>
                            <a:srgbClr val="FFFFFF"/>
                          </a:solidFill>
                        </a:rPr>
                        <a:t>TOTALE</a:t>
                      </a:r>
                    </a:p>
                  </a:txBody>
                  <a:tcPr marL="51435" marR="51435" marT="25718" marB="25718" anchor="ctr"/>
                </a:tc>
                <a:extLst>
                  <a:ext uri="{0D108BD9-81ED-4DB2-BD59-A6C34878D82A}">
                    <a16:rowId xmlns:a16="http://schemas.microsoft.com/office/drawing/2014/main" val="2857107962"/>
                  </a:ext>
                </a:extLst>
              </a:tr>
              <a:tr h="390985">
                <a:tc>
                  <a:txBody>
                    <a:bodyPr/>
                    <a:lstStyle>
                      <a:defPPr>
                        <a:defRPr lang="it-IT"/>
                      </a:defPPr>
                    </a:lstStyle>
                    <a:p>
                      <a:pPr lvl="0" algn="ctr">
                        <a:lnSpc>
                          <a:spcPct val="100000"/>
                        </a:lnSpc>
                        <a:spcBef>
                          <a:spcPts val="0"/>
                        </a:spcBef>
                        <a:spcAft>
                          <a:spcPts val="0"/>
                        </a:spcAft>
                        <a:buNone/>
                      </a:pPr>
                      <a:r>
                        <a:rPr lang="it-IT" sz="1000" u="none" strike="noStrike" noProof="0">
                          <a:solidFill>
                            <a:srgbClr val="FFFFFF"/>
                          </a:solidFill>
                          <a:latin typeface="Times New Roman"/>
                        </a:rPr>
                        <a:t>Switch S3400-24T4FP</a:t>
                      </a:r>
                    </a:p>
                    <a:p>
                      <a:pPr lvl="0" algn="ctr">
                        <a:buNone/>
                      </a:pPr>
                      <a:endParaRPr lang="it-IT" sz="1000">
                        <a:solidFill>
                          <a:srgbClr val="FFFFFF"/>
                        </a:solidFill>
                        <a:latin typeface="Times New Roman"/>
                      </a:endParaRPr>
                    </a:p>
                  </a:txBody>
                  <a:tcPr marL="51435" marR="51435" marT="25718" marB="25718" anchor="ctr"/>
                </a:tc>
                <a:tc>
                  <a:txBody>
                    <a:bodyPr/>
                    <a:lstStyle>
                      <a:defPPr>
                        <a:defRPr lang="it-IT"/>
                      </a:defPPr>
                    </a:lstStyle>
                    <a:p>
                      <a:pPr lvl="0" algn="ctr">
                        <a:buNone/>
                      </a:pPr>
                      <a:r>
                        <a:rPr lang="it-IT" sz="1000">
                          <a:solidFill>
                            <a:srgbClr val="FFFFFF"/>
                          </a:solidFill>
                          <a:latin typeface="Times New Roman"/>
                        </a:rPr>
                        <a:t>4</a:t>
                      </a:r>
                    </a:p>
                  </a:txBody>
                  <a:tcPr marL="51435" marR="51435" marT="25718" marB="25718" anchor="ctr"/>
                </a:tc>
                <a:tc>
                  <a:txBody>
                    <a:bodyPr/>
                    <a:lstStyle>
                      <a:defPPr>
                        <a:defRPr lang="it-IT"/>
                      </a:defPPr>
                    </a:lstStyle>
                    <a:p>
                      <a:pPr lvl="0" algn="ctr">
                        <a:buNone/>
                      </a:pPr>
                      <a:r>
                        <a:rPr lang="it-IT" sz="1000" u="none" strike="noStrike" baseline="0" noProof="0">
                          <a:solidFill>
                            <a:srgbClr val="FFFFFF"/>
                          </a:solidFill>
                          <a:latin typeface="Times New Roman"/>
                        </a:rPr>
                        <a:t>€ 535,58</a:t>
                      </a:r>
                      <a:endParaRPr lang="it-IT">
                        <a:solidFill>
                          <a:srgbClr val="FFFFFF"/>
                        </a:solidFill>
                        <a:latin typeface="Times New Roman"/>
                      </a:endParaRPr>
                    </a:p>
                  </a:txBody>
                  <a:tcPr marL="51435" marR="51435" marT="25718" marB="25718" anchor="ctr"/>
                </a:tc>
                <a:tc>
                  <a:txBody>
                    <a:bodyPr/>
                    <a:lstStyle>
                      <a:defPPr>
                        <a:defRPr lang="it-IT"/>
                      </a:defPPr>
                    </a:lstStyle>
                    <a:p>
                      <a:pPr lvl="0" algn="ctr">
                        <a:buNone/>
                      </a:pPr>
                      <a:r>
                        <a:rPr lang="it-IT" sz="1000" u="none" strike="noStrike" baseline="0" noProof="0">
                          <a:solidFill>
                            <a:srgbClr val="FFFFFF"/>
                          </a:solidFill>
                          <a:latin typeface="Times New Roman"/>
                        </a:rPr>
                        <a:t>€ 2.142,32</a:t>
                      </a:r>
                      <a:endParaRPr lang="it-IT">
                        <a:solidFill>
                          <a:srgbClr val="FFFFFF"/>
                        </a:solidFill>
                        <a:latin typeface="Times New Roman"/>
                      </a:endParaRPr>
                    </a:p>
                  </a:txBody>
                  <a:tcPr marL="51435" marR="51435" marT="25718" marB="25718" anchor="ctr"/>
                </a:tc>
                <a:extLst>
                  <a:ext uri="{0D108BD9-81ED-4DB2-BD59-A6C34878D82A}">
                    <a16:rowId xmlns:a16="http://schemas.microsoft.com/office/drawing/2014/main" val="1671386868"/>
                  </a:ext>
                </a:extLst>
              </a:tr>
              <a:tr h="390985">
                <a:tc>
                  <a:txBody>
                    <a:bodyPr/>
                    <a:lstStyle>
                      <a:defPPr>
                        <a:defRPr lang="it-IT"/>
                      </a:defPPr>
                    </a:lstStyle>
                    <a:p>
                      <a:pPr lvl="0" algn="ctr">
                        <a:buNone/>
                      </a:pPr>
                      <a:r>
                        <a:rPr lang="it-IT" sz="1000" u="none" strike="noStrike" noProof="0">
                          <a:solidFill>
                            <a:srgbClr val="FFFFFF"/>
                          </a:solidFill>
                          <a:latin typeface="Times New Roman"/>
                        </a:rPr>
                        <a:t>Router Cisco ISR4351/K9</a:t>
                      </a:r>
                      <a:endParaRPr lang="it-IT" sz="1000">
                        <a:solidFill>
                          <a:srgbClr val="FFFFFF"/>
                        </a:solidFill>
                        <a:latin typeface="Times New Roman"/>
                      </a:endParaRPr>
                    </a:p>
                  </a:txBody>
                  <a:tcPr marL="51435" marR="51435" marT="25718" marB="25718" anchor="ctr"/>
                </a:tc>
                <a:tc>
                  <a:txBody>
                    <a:bodyPr/>
                    <a:lstStyle>
                      <a:defPPr>
                        <a:defRPr lang="it-IT"/>
                      </a:defPPr>
                    </a:lstStyle>
                    <a:p>
                      <a:pPr lvl="0" algn="ctr">
                        <a:buNone/>
                      </a:pPr>
                      <a:r>
                        <a:rPr lang="it-IT" sz="1000">
                          <a:solidFill>
                            <a:srgbClr val="FFFFFF"/>
                          </a:solidFill>
                          <a:latin typeface="Times New Roman"/>
                        </a:rPr>
                        <a:t>1</a:t>
                      </a:r>
                    </a:p>
                  </a:txBody>
                  <a:tcPr marL="51435" marR="51435" marT="25718" marB="25718" anchor="ctr"/>
                </a:tc>
                <a:tc>
                  <a:txBody>
                    <a:bodyPr/>
                    <a:lstStyle>
                      <a:defPPr>
                        <a:defRPr lang="it-IT"/>
                      </a:defPPr>
                    </a:lstStyle>
                    <a:p>
                      <a:pPr lvl="0" algn="ctr">
                        <a:buNone/>
                      </a:pPr>
                      <a:r>
                        <a:rPr lang="it-IT" sz="1000" u="none" strike="noStrike" baseline="0" noProof="0">
                          <a:solidFill>
                            <a:srgbClr val="FFFFFF"/>
                          </a:solidFill>
                          <a:latin typeface="Times New Roman"/>
                        </a:rPr>
                        <a:t>€ 1.509,00</a:t>
                      </a:r>
                      <a:endParaRPr lang="it-IT">
                        <a:solidFill>
                          <a:srgbClr val="FFFFFF"/>
                        </a:solidFill>
                        <a:latin typeface="Times New Roman"/>
                      </a:endParaRPr>
                    </a:p>
                  </a:txBody>
                  <a:tcPr marL="51435" marR="51435" marT="25718" marB="25718" anchor="ctr"/>
                </a:tc>
                <a:tc>
                  <a:txBody>
                    <a:bodyPr/>
                    <a:lstStyle>
                      <a:defPPr>
                        <a:defRPr lang="it-IT"/>
                      </a:defPPr>
                    </a:lstStyle>
                    <a:p>
                      <a:pPr lvl="0" algn="ctr">
                        <a:buNone/>
                      </a:pPr>
                      <a:r>
                        <a:rPr lang="it-IT" sz="1000" u="none" strike="noStrike" baseline="0" noProof="0">
                          <a:solidFill>
                            <a:srgbClr val="FFFFFF"/>
                          </a:solidFill>
                          <a:latin typeface="Times New Roman"/>
                        </a:rPr>
                        <a:t>€ 1.509,00</a:t>
                      </a:r>
                      <a:endParaRPr lang="it-IT">
                        <a:solidFill>
                          <a:srgbClr val="FFFFFF"/>
                        </a:solidFill>
                        <a:latin typeface="Times New Roman"/>
                      </a:endParaRPr>
                    </a:p>
                  </a:txBody>
                  <a:tcPr marL="51435" marR="51435" marT="25718" marB="25718" anchor="ctr"/>
                </a:tc>
                <a:extLst>
                  <a:ext uri="{0D108BD9-81ED-4DB2-BD59-A6C34878D82A}">
                    <a16:rowId xmlns:a16="http://schemas.microsoft.com/office/drawing/2014/main" val="380626418"/>
                  </a:ext>
                </a:extLst>
              </a:tr>
              <a:tr h="390985">
                <a:tc>
                  <a:txBody>
                    <a:bodyPr/>
                    <a:lstStyle>
                      <a:defPPr>
                        <a:defRPr lang="it-IT"/>
                      </a:defPPr>
                    </a:lstStyle>
                    <a:p>
                      <a:pPr lvl="0" algn="ctr">
                        <a:buNone/>
                      </a:pPr>
                      <a:r>
                        <a:rPr lang="it-IT" sz="1000" u="none" strike="noStrike" noProof="0">
                          <a:solidFill>
                            <a:srgbClr val="FFFFFF"/>
                          </a:solidFill>
                          <a:latin typeface="Times New Roman"/>
                        </a:rPr>
                        <a:t>Firewall Cisco </a:t>
                      </a:r>
                      <a:r>
                        <a:rPr lang="it-IT" sz="1000" u="none" strike="noStrike" noProof="0" err="1">
                          <a:solidFill>
                            <a:srgbClr val="FFFFFF"/>
                          </a:solidFill>
                          <a:latin typeface="Times New Roman"/>
                        </a:rPr>
                        <a:t>Firepower</a:t>
                      </a:r>
                      <a:r>
                        <a:rPr lang="it-IT" sz="1000" u="none" strike="noStrike" noProof="0">
                          <a:solidFill>
                            <a:srgbClr val="FFFFFF"/>
                          </a:solidFill>
                          <a:latin typeface="Times New Roman"/>
                        </a:rPr>
                        <a:t> 1140 [FPR1140-NGFW-K9]</a:t>
                      </a:r>
                      <a:endParaRPr lang="it-IT" sz="1000">
                        <a:solidFill>
                          <a:srgbClr val="FFFFFF"/>
                        </a:solidFill>
                        <a:latin typeface="Times New Roman"/>
                      </a:endParaRPr>
                    </a:p>
                  </a:txBody>
                  <a:tcPr marL="51435" marR="51435" marT="25718" marB="25718" anchor="ctr"/>
                </a:tc>
                <a:tc>
                  <a:txBody>
                    <a:bodyPr/>
                    <a:lstStyle>
                      <a:defPPr>
                        <a:defRPr lang="it-IT"/>
                      </a:defPPr>
                    </a:lstStyle>
                    <a:p>
                      <a:pPr lvl="0" algn="ctr">
                        <a:buNone/>
                      </a:pPr>
                      <a:r>
                        <a:rPr lang="it-IT" sz="1000">
                          <a:solidFill>
                            <a:srgbClr val="FFFFFF"/>
                          </a:solidFill>
                          <a:latin typeface="Times New Roman"/>
                        </a:rPr>
                        <a:t>5</a:t>
                      </a:r>
                    </a:p>
                  </a:txBody>
                  <a:tcPr marL="51435" marR="51435" marT="25718" marB="25718" anchor="ctr"/>
                </a:tc>
                <a:tc>
                  <a:txBody>
                    <a:bodyPr/>
                    <a:lstStyle>
                      <a:defPPr>
                        <a:defRPr lang="it-IT"/>
                      </a:defPPr>
                    </a:lstStyle>
                    <a:p>
                      <a:pPr lvl="0" algn="ctr">
                        <a:buNone/>
                      </a:pPr>
                      <a:r>
                        <a:rPr lang="it-IT" sz="1000" u="none" strike="noStrike" baseline="0" noProof="0">
                          <a:solidFill>
                            <a:srgbClr val="FFFFFF"/>
                          </a:solidFill>
                          <a:latin typeface="Times New Roman"/>
                        </a:rPr>
                        <a:t>€ 3.870,39</a:t>
                      </a:r>
                      <a:endParaRPr lang="it-IT">
                        <a:solidFill>
                          <a:srgbClr val="FFFFFF"/>
                        </a:solidFill>
                        <a:latin typeface="Times New Roman"/>
                      </a:endParaRPr>
                    </a:p>
                  </a:txBody>
                  <a:tcPr marL="51435" marR="51435" marT="25718" marB="25718" anchor="ctr"/>
                </a:tc>
                <a:tc>
                  <a:txBody>
                    <a:bodyPr/>
                    <a:lstStyle>
                      <a:defPPr>
                        <a:defRPr lang="it-IT"/>
                      </a:defPPr>
                    </a:lstStyle>
                    <a:p>
                      <a:pPr lvl="0" algn="ctr">
                        <a:buNone/>
                      </a:pPr>
                      <a:r>
                        <a:rPr lang="it-IT" sz="1000" u="none" strike="noStrike" baseline="0" noProof="0">
                          <a:solidFill>
                            <a:srgbClr val="FFFFFF"/>
                          </a:solidFill>
                          <a:latin typeface="Times New Roman"/>
                        </a:rPr>
                        <a:t>€ 19.351,95</a:t>
                      </a:r>
                      <a:endParaRPr lang="it-IT">
                        <a:solidFill>
                          <a:srgbClr val="FFFFFF"/>
                        </a:solidFill>
                        <a:latin typeface="Times New Roman"/>
                      </a:endParaRPr>
                    </a:p>
                  </a:txBody>
                  <a:tcPr marL="51435" marR="51435" marT="25718" marB="25718" anchor="ctr"/>
                </a:tc>
                <a:extLst>
                  <a:ext uri="{0D108BD9-81ED-4DB2-BD59-A6C34878D82A}">
                    <a16:rowId xmlns:a16="http://schemas.microsoft.com/office/drawing/2014/main" val="2132482967"/>
                  </a:ext>
                </a:extLst>
              </a:tr>
              <a:tr h="390985">
                <a:tc>
                  <a:txBody>
                    <a:bodyPr/>
                    <a:lstStyle>
                      <a:defPPr>
                        <a:defRPr lang="it-IT"/>
                      </a:defPPr>
                    </a:lstStyle>
                    <a:p>
                      <a:pPr lvl="0" algn="ctr">
                        <a:buNone/>
                      </a:pPr>
                      <a:r>
                        <a:rPr lang="it-IT" sz="1000" u="none" strike="noStrike" noProof="0">
                          <a:solidFill>
                            <a:srgbClr val="FFFFFF"/>
                          </a:solidFill>
                          <a:latin typeface="Times New Roman"/>
                        </a:rPr>
                        <a:t>Server DELL </a:t>
                      </a:r>
                      <a:r>
                        <a:rPr lang="it-IT" sz="1000" u="none" strike="noStrike" noProof="0" err="1">
                          <a:solidFill>
                            <a:srgbClr val="FFFFFF"/>
                          </a:solidFill>
                          <a:latin typeface="Times New Roman"/>
                        </a:rPr>
                        <a:t>PowerEdge</a:t>
                      </a:r>
                      <a:r>
                        <a:rPr lang="it-IT" sz="1000" u="none" strike="noStrike" noProof="0">
                          <a:solidFill>
                            <a:srgbClr val="FFFFFF"/>
                          </a:solidFill>
                          <a:latin typeface="Times New Roman"/>
                        </a:rPr>
                        <a:t> T350</a:t>
                      </a:r>
                      <a:endParaRPr lang="it-IT" sz="1000">
                        <a:solidFill>
                          <a:srgbClr val="FFFFFF"/>
                        </a:solidFill>
                        <a:latin typeface="Times New Roman"/>
                      </a:endParaRPr>
                    </a:p>
                  </a:txBody>
                  <a:tcPr marL="51435" marR="51435" marT="25718" marB="25718" anchor="ctr"/>
                </a:tc>
                <a:tc>
                  <a:txBody>
                    <a:bodyPr/>
                    <a:lstStyle>
                      <a:defPPr>
                        <a:defRPr lang="it-IT"/>
                      </a:defPPr>
                    </a:lstStyle>
                    <a:p>
                      <a:pPr lvl="0" algn="ctr">
                        <a:buNone/>
                      </a:pPr>
                      <a:r>
                        <a:rPr lang="it-IT" sz="1000">
                          <a:solidFill>
                            <a:srgbClr val="FFFFFF"/>
                          </a:solidFill>
                          <a:latin typeface="Times New Roman"/>
                        </a:rPr>
                        <a:t>5</a:t>
                      </a:r>
                    </a:p>
                  </a:txBody>
                  <a:tcPr marL="51435" marR="51435" marT="25718" marB="25718" anchor="ctr"/>
                </a:tc>
                <a:tc>
                  <a:txBody>
                    <a:bodyPr/>
                    <a:lstStyle>
                      <a:defPPr>
                        <a:defRPr lang="it-IT"/>
                      </a:defPPr>
                    </a:lstStyle>
                    <a:p>
                      <a:pPr marL="0" lvl="0" algn="ctr" rtl="0" eaLnBrk="1" latinLnBrk="0" hangingPunct="1">
                        <a:buNone/>
                      </a:pPr>
                      <a:r>
                        <a:rPr lang="it-IT" sz="1000" u="none" strike="noStrike" kern="1200" baseline="0" noProof="0">
                          <a:solidFill>
                            <a:srgbClr val="FFFFFF"/>
                          </a:solidFill>
                          <a:latin typeface="Times New Roman"/>
                        </a:rPr>
                        <a:t>€ 2.449,47 </a:t>
                      </a:r>
                      <a:endParaRPr lang="it-IT" sz="1000" u="none" strike="noStrike" kern="1200" baseline="0">
                        <a:solidFill>
                          <a:srgbClr val="FFFFFF"/>
                        </a:solidFill>
                        <a:latin typeface="Times New Roman"/>
                      </a:endParaRPr>
                    </a:p>
                  </a:txBody>
                  <a:tcPr marL="51435" marR="51435" marT="25718" marB="25718" anchor="ctr"/>
                </a:tc>
                <a:tc>
                  <a:txBody>
                    <a:bodyPr/>
                    <a:lstStyle>
                      <a:defPPr>
                        <a:defRPr lang="it-IT"/>
                      </a:defPPr>
                    </a:lstStyle>
                    <a:p>
                      <a:pPr marL="0" lvl="0" algn="ctr" defTabSz="914400" rtl="0" eaLnBrk="1" latinLnBrk="0" hangingPunct="1">
                        <a:buNone/>
                      </a:pPr>
                      <a:r>
                        <a:rPr lang="it-IT" sz="1000" u="none" strike="noStrike" kern="1200" baseline="0" noProof="0">
                          <a:solidFill>
                            <a:srgbClr val="FFFFFF"/>
                          </a:solidFill>
                          <a:latin typeface="Times New Roman"/>
                        </a:rPr>
                        <a:t>€ 12.247,35</a:t>
                      </a:r>
                      <a:endParaRPr lang="it-IT" sz="1000" u="none" strike="noStrike" kern="1200" baseline="0">
                        <a:solidFill>
                          <a:srgbClr val="FFFFFF"/>
                        </a:solidFill>
                        <a:latin typeface="Times New Roman"/>
                      </a:endParaRPr>
                    </a:p>
                  </a:txBody>
                  <a:tcPr marL="51435" marR="51435" marT="25718" marB="25718" anchor="ctr"/>
                </a:tc>
                <a:extLst>
                  <a:ext uri="{0D108BD9-81ED-4DB2-BD59-A6C34878D82A}">
                    <a16:rowId xmlns:a16="http://schemas.microsoft.com/office/drawing/2014/main" val="3936251906"/>
                  </a:ext>
                </a:extLst>
              </a:tr>
              <a:tr h="390985">
                <a:tc>
                  <a:txBody>
                    <a:bodyPr/>
                    <a:lstStyle/>
                    <a:p>
                      <a:pPr lvl="0" algn="ctr">
                        <a:buNone/>
                      </a:pPr>
                      <a:r>
                        <a:rPr lang="it-IT" sz="1000" u="none" strike="noStrike" noProof="0">
                          <a:solidFill>
                            <a:srgbClr val="FFFFFF"/>
                          </a:solidFill>
                          <a:latin typeface="Times New Roman"/>
                        </a:rPr>
                        <a:t>PC</a:t>
                      </a:r>
                    </a:p>
                  </a:txBody>
                  <a:tcPr marL="51435" marR="51435" marT="25717" marB="25717" anchor="ctr"/>
                </a:tc>
                <a:tc>
                  <a:txBody>
                    <a:bodyPr/>
                    <a:lstStyle/>
                    <a:p>
                      <a:pPr lvl="0" algn="ctr">
                        <a:buNone/>
                      </a:pPr>
                      <a:r>
                        <a:rPr lang="it-IT" sz="1000">
                          <a:solidFill>
                            <a:srgbClr val="FFFFFF"/>
                          </a:solidFill>
                          <a:latin typeface="Times New Roman"/>
                        </a:rPr>
                        <a:t>240</a:t>
                      </a:r>
                    </a:p>
                  </a:txBody>
                  <a:tcPr marL="51435" marR="51435" marT="25717" marB="25717" anchor="ctr"/>
                </a:tc>
                <a:tc>
                  <a:txBody>
                    <a:bodyPr/>
                    <a:lstStyle/>
                    <a:p>
                      <a:pPr lvl="0" algn="ctr">
                        <a:buNone/>
                      </a:pPr>
                      <a:r>
                        <a:rPr lang="it-IT" sz="1000" u="none" strike="noStrike" baseline="0" noProof="0">
                          <a:solidFill>
                            <a:srgbClr val="FFFFFF"/>
                          </a:solidFill>
                          <a:latin typeface="Times New Roman"/>
                        </a:rPr>
                        <a:t>€ 1.000,00</a:t>
                      </a:r>
                      <a:endParaRPr lang="it-IT">
                        <a:solidFill>
                          <a:srgbClr val="FFFFFF"/>
                        </a:solidFill>
                        <a:latin typeface="Times New Roman"/>
                      </a:endParaRPr>
                    </a:p>
                  </a:txBody>
                  <a:tcPr marL="51435" marR="51435" marT="25717" marB="25717" anchor="ctr"/>
                </a:tc>
                <a:tc>
                  <a:txBody>
                    <a:bodyPr/>
                    <a:lstStyle/>
                    <a:p>
                      <a:pPr marL="0" lvl="0" algn="ctr" defTabSz="914400" rtl="0" eaLnBrk="1" latinLnBrk="0" hangingPunct="1">
                        <a:buNone/>
                      </a:pPr>
                      <a:r>
                        <a:rPr lang="it-IT" sz="1000" u="none" strike="noStrike" kern="1200" baseline="0" noProof="0">
                          <a:solidFill>
                            <a:srgbClr val="FFFFFF"/>
                          </a:solidFill>
                          <a:latin typeface="Times New Roman"/>
                        </a:rPr>
                        <a:t>€ 240,000.00</a:t>
                      </a:r>
                      <a:endParaRPr lang="it-IT" sz="1000" u="none" strike="noStrike" kern="1200" baseline="0">
                        <a:solidFill>
                          <a:srgbClr val="FFFFFF"/>
                        </a:solidFill>
                        <a:latin typeface="Times New Roman"/>
                      </a:endParaRPr>
                    </a:p>
                  </a:txBody>
                  <a:tcPr marL="51435" marR="51435" marT="25717" marB="25717" anchor="ctr"/>
                </a:tc>
                <a:extLst>
                  <a:ext uri="{0D108BD9-81ED-4DB2-BD59-A6C34878D82A}">
                    <a16:rowId xmlns:a16="http://schemas.microsoft.com/office/drawing/2014/main" val="4192622447"/>
                  </a:ext>
                </a:extLst>
              </a:tr>
              <a:tr h="390985">
                <a:tc>
                  <a:txBody>
                    <a:bodyPr/>
                    <a:lstStyle/>
                    <a:p>
                      <a:pPr lvl="0" algn="ctr">
                        <a:lnSpc>
                          <a:spcPct val="100000"/>
                        </a:lnSpc>
                        <a:spcBef>
                          <a:spcPts val="0"/>
                        </a:spcBef>
                        <a:spcAft>
                          <a:spcPts val="0"/>
                        </a:spcAft>
                        <a:buNone/>
                      </a:pPr>
                      <a:r>
                        <a:rPr lang="it-IT" sz="1000" u="none" strike="noStrike" noProof="0">
                          <a:solidFill>
                            <a:srgbClr val="FFFFFF"/>
                          </a:solidFill>
                          <a:latin typeface="Times New Roman"/>
                        </a:rPr>
                        <a:t>Cablaggio bobine da 30m</a:t>
                      </a:r>
                    </a:p>
                    <a:p>
                      <a:pPr lvl="0" algn="ctr">
                        <a:buNone/>
                      </a:pPr>
                      <a:endParaRPr lang="it-IT" sz="1000" u="none" strike="noStrike" noProof="0">
                        <a:solidFill>
                          <a:srgbClr val="FFFFFF"/>
                        </a:solidFill>
                        <a:latin typeface="Times New Roman"/>
                      </a:endParaRPr>
                    </a:p>
                  </a:txBody>
                  <a:tcPr marL="51435" marR="51435" marT="25717" marB="25717" anchor="ctr"/>
                </a:tc>
                <a:tc>
                  <a:txBody>
                    <a:bodyPr/>
                    <a:lstStyle/>
                    <a:p>
                      <a:pPr lvl="0" algn="ctr">
                        <a:buNone/>
                      </a:pPr>
                      <a:r>
                        <a:rPr lang="it-IT" sz="1000">
                          <a:solidFill>
                            <a:srgbClr val="FFFFFF"/>
                          </a:solidFill>
                          <a:latin typeface="Times New Roman"/>
                        </a:rPr>
                        <a:t>240</a:t>
                      </a:r>
                    </a:p>
                  </a:txBody>
                  <a:tcPr marL="51435" marR="51435" marT="25717" marB="25717" anchor="ctr"/>
                </a:tc>
                <a:tc>
                  <a:txBody>
                    <a:bodyPr/>
                    <a:lstStyle/>
                    <a:p>
                      <a:pPr marL="0" lvl="0" algn="ctr" defTabSz="914400" rtl="0" eaLnBrk="1" latinLnBrk="0" hangingPunct="1">
                        <a:buNone/>
                      </a:pPr>
                      <a:r>
                        <a:rPr lang="it-IT" sz="1000" u="none" strike="noStrike" kern="1200" baseline="0" noProof="0">
                          <a:solidFill>
                            <a:srgbClr val="FFFFFF"/>
                          </a:solidFill>
                          <a:latin typeface="Times New Roman"/>
                        </a:rPr>
                        <a:t>€ 41,28</a:t>
                      </a:r>
                      <a:endParaRPr lang="it-IT" sz="1000" u="none" strike="noStrike" kern="1200" baseline="0">
                        <a:solidFill>
                          <a:srgbClr val="FFFFFF"/>
                        </a:solidFill>
                        <a:latin typeface="Times New Roman"/>
                      </a:endParaRPr>
                    </a:p>
                  </a:txBody>
                  <a:tcPr marL="51435" marR="51435" marT="25717" marB="25717" anchor="ctr"/>
                </a:tc>
                <a:tc>
                  <a:txBody>
                    <a:bodyPr/>
                    <a:lstStyle/>
                    <a:p>
                      <a:pPr marL="0" lvl="0" algn="ctr" defTabSz="914400" rtl="0" eaLnBrk="1" latinLnBrk="0" hangingPunct="1">
                        <a:buNone/>
                      </a:pPr>
                      <a:r>
                        <a:rPr lang="it-IT" sz="1000" u="none" strike="noStrike" kern="1200" baseline="0" noProof="0">
                          <a:solidFill>
                            <a:srgbClr val="FFFFFF"/>
                          </a:solidFill>
                          <a:latin typeface="Times New Roman"/>
                        </a:rPr>
                        <a:t>€ 9.907,20</a:t>
                      </a:r>
                      <a:endParaRPr lang="it-IT" sz="1000" u="none" strike="noStrike" kern="1200" baseline="0">
                        <a:solidFill>
                          <a:srgbClr val="FFFFFF"/>
                        </a:solidFill>
                        <a:latin typeface="Times New Roman"/>
                      </a:endParaRPr>
                    </a:p>
                  </a:txBody>
                  <a:tcPr marL="51435" marR="51435" marT="25717" marB="25717" anchor="ctr"/>
                </a:tc>
                <a:extLst>
                  <a:ext uri="{0D108BD9-81ED-4DB2-BD59-A6C34878D82A}">
                    <a16:rowId xmlns:a16="http://schemas.microsoft.com/office/drawing/2014/main" val="2912913493"/>
                  </a:ext>
                </a:extLst>
              </a:tr>
              <a:tr h="390985">
                <a:tc>
                  <a:txBody>
                    <a:bodyPr/>
                    <a:lstStyle>
                      <a:defPPr>
                        <a:defRPr lang="it-IT"/>
                      </a:defPPr>
                    </a:lstStyle>
                    <a:p>
                      <a:pPr lvl="0" algn="ctr">
                        <a:buNone/>
                      </a:pPr>
                      <a:r>
                        <a:rPr lang="it-IT" sz="1000" u="none" strike="noStrike" noProof="0">
                          <a:solidFill>
                            <a:srgbClr val="FFFFFF"/>
                          </a:solidFill>
                          <a:latin typeface="Times New Roman"/>
                        </a:rPr>
                        <a:t>Manodopera</a:t>
                      </a:r>
                    </a:p>
                  </a:txBody>
                  <a:tcPr marL="51435" marR="51435" marT="25718" marB="25718" anchor="ctr"/>
                </a:tc>
                <a:tc>
                  <a:txBody>
                    <a:bodyPr/>
                    <a:lstStyle>
                      <a:defPPr>
                        <a:defRPr lang="it-IT"/>
                      </a:defPPr>
                    </a:lstStyle>
                    <a:p>
                      <a:pPr algn="ctr" rtl="0"/>
                      <a:r>
                        <a:rPr lang="it-IT" sz="1000">
                          <a:solidFill>
                            <a:srgbClr val="FFFFFF"/>
                          </a:solidFill>
                          <a:latin typeface="Times New Roman"/>
                        </a:rPr>
                        <a:t>28</a:t>
                      </a:r>
                    </a:p>
                  </a:txBody>
                  <a:tcPr marL="51435" marR="51435" marT="25718" marB="25718" anchor="ctr"/>
                </a:tc>
                <a:tc>
                  <a:txBody>
                    <a:bodyPr/>
                    <a:lstStyle>
                      <a:defPPr>
                        <a:defRPr lang="it-IT"/>
                      </a:defPPr>
                    </a:lstStyle>
                    <a:p>
                      <a:pPr lvl="0" algn="ctr">
                        <a:buNone/>
                      </a:pPr>
                      <a:r>
                        <a:rPr lang="it-IT" sz="1000" b="0" i="0" u="none" strike="noStrike" noProof="0">
                          <a:solidFill>
                            <a:srgbClr val="FFFFFF"/>
                          </a:solidFill>
                          <a:latin typeface="Times New Roman"/>
                        </a:rPr>
                        <a:t>€ 50/h</a:t>
                      </a:r>
                      <a:endParaRPr lang="en-US">
                        <a:latin typeface="Times New Roman"/>
                      </a:endParaRPr>
                    </a:p>
                  </a:txBody>
                  <a:tcPr marL="51435" marR="51435" marT="25718" marB="25718" anchor="ctr"/>
                </a:tc>
                <a:tc>
                  <a:txBody>
                    <a:bodyPr/>
                    <a:lstStyle>
                      <a:defPPr>
                        <a:defRPr lang="it-IT"/>
                      </a:defPPr>
                    </a:lstStyle>
                    <a:p>
                      <a:pPr lvl="0" algn="ctr">
                        <a:buNone/>
                      </a:pPr>
                      <a:r>
                        <a:rPr lang="it-IT" sz="1000" u="none" strike="noStrike" noProof="0">
                          <a:solidFill>
                            <a:srgbClr val="FFFFFF"/>
                          </a:solidFill>
                          <a:latin typeface="Times New Roman"/>
                        </a:rPr>
                        <a:t>€ </a:t>
                      </a:r>
                      <a:r>
                        <a:rPr lang="it-IT" sz="1000">
                          <a:solidFill>
                            <a:srgbClr val="FFFFFF"/>
                          </a:solidFill>
                          <a:latin typeface="Times New Roman"/>
                        </a:rPr>
                        <a:t>1.400</a:t>
                      </a:r>
                    </a:p>
                  </a:txBody>
                  <a:tcPr marL="51435" marR="51435" marT="25718" marB="25718" anchor="ctr"/>
                </a:tc>
                <a:extLst>
                  <a:ext uri="{0D108BD9-81ED-4DB2-BD59-A6C34878D82A}">
                    <a16:rowId xmlns:a16="http://schemas.microsoft.com/office/drawing/2014/main" val="568537164"/>
                  </a:ext>
                </a:extLst>
              </a:tr>
            </a:tbl>
          </a:graphicData>
        </a:graphic>
      </p:graphicFrame>
      <p:sp>
        <p:nvSpPr>
          <p:cNvPr id="3" name="CasellaDiTesto 2">
            <a:extLst>
              <a:ext uri="{FF2B5EF4-FFF2-40B4-BE49-F238E27FC236}">
                <a16:creationId xmlns:a16="http://schemas.microsoft.com/office/drawing/2014/main" id="{75D3CF2F-2E3B-E59B-FAB6-9B2CC7F79734}"/>
              </a:ext>
            </a:extLst>
          </p:cNvPr>
          <p:cNvSpPr txBox="1"/>
          <p:nvPr/>
        </p:nvSpPr>
        <p:spPr>
          <a:xfrm>
            <a:off x="3633753" y="5769664"/>
            <a:ext cx="2656002" cy="461665"/>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sz="2400" u="sng">
                <a:solidFill>
                  <a:schemeClr val="bg1"/>
                </a:solidFill>
                <a:latin typeface="Times New Roman"/>
                <a:ea typeface="Calibri"/>
                <a:cs typeface="Times New Roman"/>
              </a:rPr>
              <a:t>Totale: </a:t>
            </a:r>
            <a:r>
              <a:rPr lang="it-IT" sz="2400" u="sng">
                <a:solidFill>
                  <a:schemeClr val="bg1"/>
                </a:solidFill>
                <a:latin typeface="Times New Roman"/>
                <a:ea typeface="+mn-lt"/>
                <a:cs typeface="Times New Roman"/>
              </a:rPr>
              <a:t>€ 290.111,4</a:t>
            </a:r>
            <a:endParaRPr lang="it-IT" sz="2400" u="sng">
              <a:solidFill>
                <a:schemeClr val="bg1"/>
              </a:solidFill>
              <a:latin typeface="Times New Roman"/>
              <a:ea typeface="Calibri"/>
              <a:cs typeface="Times New Roman"/>
            </a:endParaRPr>
          </a:p>
        </p:txBody>
      </p:sp>
      <p:sp>
        <p:nvSpPr>
          <p:cNvPr id="5" name="Sottotitolo 14">
            <a:extLst>
              <a:ext uri="{FF2B5EF4-FFF2-40B4-BE49-F238E27FC236}">
                <a16:creationId xmlns:a16="http://schemas.microsoft.com/office/drawing/2014/main" id="{41027EEC-15E9-9A7A-1785-00540DD13C87}"/>
              </a:ext>
            </a:extLst>
          </p:cNvPr>
          <p:cNvSpPr txBox="1">
            <a:spLocks/>
          </p:cNvSpPr>
          <p:nvPr/>
        </p:nvSpPr>
        <p:spPr>
          <a:xfrm>
            <a:off x="528" y="9057278"/>
            <a:ext cx="6843665" cy="845820"/>
          </a:xfrm>
          <a:prstGeom prst="rect">
            <a:avLst/>
          </a:prstGeom>
          <a:gradFill flip="none" rotWithShape="1">
            <a:gsLst>
              <a:gs pos="0">
                <a:schemeClr val="accent5"/>
              </a:gs>
              <a:gs pos="100000">
                <a:schemeClr val="accent2">
                  <a:lumMod val="97000"/>
                  <a:lumOff val="3000"/>
                </a:schemeClr>
              </a:gs>
              <a:gs pos="50000">
                <a:schemeClr val="accent1"/>
              </a:gs>
            </a:gsLst>
            <a:lin ang="10200000" scaled="0"/>
            <a:tileRect/>
          </a:gradFill>
        </p:spPr>
        <p:txBody>
          <a:bodyPr vert="horz" lIns="91440" tIns="45720" rIns="91440" bIns="45720" rtlCol="0" anchor="ctr">
            <a:noAutofit/>
          </a:bodyPr>
          <a:lstStyle>
            <a:defPPr rtl="0">
              <a:defRPr lang="it-IT"/>
            </a:defPPr>
            <a:lvl1pPr marL="0" algn="l" defTabSz="914400" rtl="0" eaLnBrk="1" latinLnBrk="0" hangingPunct="1">
              <a:defRPr lang="it-IT" sz="1800" kern="1200">
                <a:solidFill>
                  <a:schemeClr val="tx1"/>
                </a:solidFill>
                <a:latin typeface="+mn-lt"/>
                <a:ea typeface="+mn-ea"/>
                <a:cs typeface="+mn-cs"/>
              </a:defRPr>
            </a:lvl1pPr>
            <a:lvl2pPr marL="457200" algn="l" defTabSz="914400" rtl="0" eaLnBrk="1" latinLnBrk="0" hangingPunct="1">
              <a:defRPr lang="it-IT" sz="1800" kern="1200">
                <a:solidFill>
                  <a:schemeClr val="tx1"/>
                </a:solidFill>
                <a:latin typeface="+mn-lt"/>
                <a:ea typeface="+mn-ea"/>
                <a:cs typeface="+mn-cs"/>
              </a:defRPr>
            </a:lvl2pPr>
            <a:lvl3pPr marL="914400" algn="l" defTabSz="914400" rtl="0" eaLnBrk="1" latinLnBrk="0" hangingPunct="1">
              <a:defRPr lang="it-IT" sz="1800" kern="1200">
                <a:solidFill>
                  <a:schemeClr val="tx1"/>
                </a:solidFill>
                <a:latin typeface="+mn-lt"/>
                <a:ea typeface="+mn-ea"/>
                <a:cs typeface="+mn-cs"/>
              </a:defRPr>
            </a:lvl3pPr>
            <a:lvl4pPr marL="1371600" algn="l" defTabSz="914400" rtl="0" eaLnBrk="1" latinLnBrk="0" hangingPunct="1">
              <a:defRPr lang="it-IT" sz="1800" kern="1200">
                <a:solidFill>
                  <a:schemeClr val="tx1"/>
                </a:solidFill>
                <a:latin typeface="+mn-lt"/>
                <a:ea typeface="+mn-ea"/>
                <a:cs typeface="+mn-cs"/>
              </a:defRPr>
            </a:lvl4pPr>
            <a:lvl5pPr marL="1828800" algn="l" defTabSz="914400" rtl="0" eaLnBrk="1" latinLnBrk="0" hangingPunct="1">
              <a:defRPr lang="it-IT" sz="1800" kern="1200">
                <a:solidFill>
                  <a:schemeClr val="tx1"/>
                </a:solidFill>
                <a:latin typeface="+mn-lt"/>
                <a:ea typeface="+mn-ea"/>
                <a:cs typeface="+mn-cs"/>
              </a:defRPr>
            </a:lvl5pPr>
            <a:lvl6pPr marL="2286000" algn="l" defTabSz="914400" rtl="0" eaLnBrk="1" latinLnBrk="0" hangingPunct="1">
              <a:defRPr lang="it-IT" sz="1800" kern="1200">
                <a:solidFill>
                  <a:schemeClr val="tx1"/>
                </a:solidFill>
                <a:latin typeface="+mn-lt"/>
                <a:ea typeface="+mn-ea"/>
                <a:cs typeface="+mn-cs"/>
              </a:defRPr>
            </a:lvl6pPr>
            <a:lvl7pPr marL="2743200" algn="l" defTabSz="914400" rtl="0" eaLnBrk="1" latinLnBrk="0" hangingPunct="1">
              <a:defRPr lang="it-IT" sz="1800" kern="1200">
                <a:solidFill>
                  <a:schemeClr val="tx1"/>
                </a:solidFill>
                <a:latin typeface="+mn-lt"/>
                <a:ea typeface="+mn-ea"/>
                <a:cs typeface="+mn-cs"/>
              </a:defRPr>
            </a:lvl7pPr>
            <a:lvl8pPr marL="3200400" algn="l" defTabSz="914400" rtl="0" eaLnBrk="1" latinLnBrk="0" hangingPunct="1">
              <a:defRPr lang="it-IT" sz="1800" kern="1200">
                <a:solidFill>
                  <a:schemeClr val="tx1"/>
                </a:solidFill>
                <a:latin typeface="+mn-lt"/>
                <a:ea typeface="+mn-ea"/>
                <a:cs typeface="+mn-cs"/>
              </a:defRPr>
            </a:lvl8pPr>
            <a:lvl9pPr marL="3657600" algn="l" defTabSz="914400" rtl="0" eaLnBrk="1" latinLnBrk="0" hangingPunct="1">
              <a:defRPr lang="it-IT" sz="1800" kern="1200">
                <a:solidFill>
                  <a:schemeClr val="tx1"/>
                </a:solidFill>
                <a:latin typeface="+mn-lt"/>
                <a:ea typeface="+mn-ea"/>
                <a:cs typeface="+mn-cs"/>
              </a:defRPr>
            </a:lvl9pPr>
          </a:lstStyle>
          <a:p>
            <a:pPr algn="ctr"/>
            <a:r>
              <a:rPr lang="it-IT" sz="3200" cap="all">
                <a:solidFill>
                  <a:schemeClr val="bg1"/>
                </a:solidFill>
                <a:latin typeface="Times New Roman"/>
              </a:rPr>
              <a:t>2- design di rete</a:t>
            </a:r>
            <a:endParaRPr lang="it-IT" sz="1200">
              <a:solidFill>
                <a:schemeClr val="bg1"/>
              </a:solidFill>
            </a:endParaRPr>
          </a:p>
        </p:txBody>
      </p:sp>
      <p:pic>
        <p:nvPicPr>
          <p:cNvPr id="7" name="Picture 6" descr="Richiedi una consulenza | Dott. Francesco Ramunno">
            <a:extLst>
              <a:ext uri="{FF2B5EF4-FFF2-40B4-BE49-F238E27FC236}">
                <a16:creationId xmlns:a16="http://schemas.microsoft.com/office/drawing/2014/main" id="{C73B7FE2-FCA6-040E-7A09-10FDCC9C80CB}"/>
              </a:ext>
            </a:extLst>
          </p:cNvPr>
          <p:cNvPicPr>
            <a:picLocks noChangeAspect="1"/>
          </p:cNvPicPr>
          <p:nvPr/>
        </p:nvPicPr>
        <p:blipFill>
          <a:blip r:embed="rId4"/>
          <a:stretch>
            <a:fillRect/>
          </a:stretch>
        </p:blipFill>
        <p:spPr>
          <a:xfrm rot="-720000">
            <a:off x="3602681" y="415745"/>
            <a:ext cx="2743200" cy="1536192"/>
          </a:xfrm>
          <a:prstGeom prst="rect">
            <a:avLst/>
          </a:prstGeom>
        </p:spPr>
      </p:pic>
    </p:spTree>
    <p:extLst>
      <p:ext uri="{BB962C8B-B14F-4D97-AF65-F5344CB8AC3E}">
        <p14:creationId xmlns:p14="http://schemas.microsoft.com/office/powerpoint/2010/main" val="42336912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38A15DE-D135-0710-9984-A0A55E960CB0}"/>
              </a:ext>
            </a:extLst>
          </p:cNvPr>
          <p:cNvSpPr>
            <a:spLocks noGrp="1"/>
          </p:cNvSpPr>
          <p:nvPr>
            <p:ph type="title"/>
          </p:nvPr>
        </p:nvSpPr>
        <p:spPr>
          <a:noFill/>
        </p:spPr>
        <p:txBody>
          <a:bodyPr rtlCol="0" anchor="b"/>
          <a:lstStyle>
            <a:defPPr>
              <a:defRPr lang="it-IT"/>
            </a:defPPr>
          </a:lstStyle>
          <a:p>
            <a:pPr algn="just"/>
            <a:endParaRPr lang="it-IT" sz="2000" b="1">
              <a:ea typeface="Calibri Light"/>
              <a:cs typeface="Calibri Light"/>
            </a:endParaRPr>
          </a:p>
          <a:p>
            <a:endParaRPr lang="it-IT">
              <a:cs typeface="Calibri Light"/>
            </a:endParaRPr>
          </a:p>
        </p:txBody>
      </p:sp>
      <p:pic>
        <p:nvPicPr>
          <p:cNvPr id="4" name="Immagine 3" descr="Immagine che contiene testo, schermata, software, Carattere&#10;&#10;Descrizione generata automaticamente">
            <a:extLst>
              <a:ext uri="{FF2B5EF4-FFF2-40B4-BE49-F238E27FC236}">
                <a16:creationId xmlns:a16="http://schemas.microsoft.com/office/drawing/2014/main" id="{012E7660-30BE-14BD-1887-666734270B05}"/>
              </a:ext>
            </a:extLst>
          </p:cNvPr>
          <p:cNvPicPr>
            <a:picLocks noChangeAspect="1"/>
          </p:cNvPicPr>
          <p:nvPr/>
        </p:nvPicPr>
        <p:blipFill>
          <a:blip r:embed="rId3"/>
          <a:stretch>
            <a:fillRect/>
          </a:stretch>
        </p:blipFill>
        <p:spPr>
          <a:xfrm>
            <a:off x="881245" y="745173"/>
            <a:ext cx="5097004" cy="3085328"/>
          </a:xfrm>
          <a:prstGeom prst="rect">
            <a:avLst/>
          </a:prstGeom>
        </p:spPr>
      </p:pic>
      <p:sp>
        <p:nvSpPr>
          <p:cNvPr id="11" name="CasellaDiTesto 10">
            <a:extLst>
              <a:ext uri="{FF2B5EF4-FFF2-40B4-BE49-F238E27FC236}">
                <a16:creationId xmlns:a16="http://schemas.microsoft.com/office/drawing/2014/main" id="{F3D17AB8-CDC9-A958-A965-D187A6DDFF5C}"/>
              </a:ext>
            </a:extLst>
          </p:cNvPr>
          <p:cNvSpPr txBox="1"/>
          <p:nvPr/>
        </p:nvSpPr>
        <p:spPr>
          <a:xfrm>
            <a:off x="1053935" y="9190617"/>
            <a:ext cx="5973949"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sz="3200" cap="all">
                <a:solidFill>
                  <a:schemeClr val="bg1"/>
                </a:solidFill>
                <a:latin typeface="Times New Roman"/>
              </a:rPr>
              <a:t>3 - test web server</a:t>
            </a:r>
            <a:endParaRPr lang="it-IT" sz="1400">
              <a:solidFill>
                <a:schemeClr val="bg1"/>
              </a:solidFill>
            </a:endParaRPr>
          </a:p>
        </p:txBody>
      </p:sp>
      <p:sp>
        <p:nvSpPr>
          <p:cNvPr id="18" name="Sottotitolo 14">
            <a:extLst>
              <a:ext uri="{FF2B5EF4-FFF2-40B4-BE49-F238E27FC236}">
                <a16:creationId xmlns:a16="http://schemas.microsoft.com/office/drawing/2014/main" id="{CA283BCA-83F1-2829-1E57-642C62DDBC60}"/>
              </a:ext>
            </a:extLst>
          </p:cNvPr>
          <p:cNvSpPr txBox="1">
            <a:spLocks/>
          </p:cNvSpPr>
          <p:nvPr/>
        </p:nvSpPr>
        <p:spPr>
          <a:xfrm>
            <a:off x="528" y="-2902"/>
            <a:ext cx="2871366" cy="533400"/>
          </a:xfrm>
          <a:prstGeom prst="rect">
            <a:avLst/>
          </a:prstGeom>
          <a:gradFill flip="none" rotWithShape="1">
            <a:gsLst>
              <a:gs pos="0">
                <a:schemeClr val="accent5"/>
              </a:gs>
              <a:gs pos="100000">
                <a:schemeClr val="accent2">
                  <a:lumMod val="97000"/>
                  <a:lumOff val="3000"/>
                </a:schemeClr>
              </a:gs>
              <a:gs pos="50000">
                <a:schemeClr val="accent1"/>
              </a:gs>
            </a:gsLst>
            <a:lin ang="10200000" scaled="0"/>
            <a:tileRect/>
          </a:gradFill>
        </p:spPr>
        <p:txBody>
          <a:bodyPr vert="horz" lIns="91440" tIns="45720" rIns="91440" bIns="45720" rtlCol="0" anchor="ctr">
            <a:noAutofit/>
          </a:bodyPr>
          <a:lstStyle>
            <a:defPPr rtl="0">
              <a:defRPr lang="it-IT"/>
            </a:defPPr>
            <a:lvl1pPr marL="0" algn="l" defTabSz="914400" rtl="0" eaLnBrk="1" latinLnBrk="0" hangingPunct="1">
              <a:defRPr lang="it-IT" sz="1800" kern="1200">
                <a:solidFill>
                  <a:schemeClr val="tx1"/>
                </a:solidFill>
                <a:latin typeface="+mn-lt"/>
                <a:ea typeface="+mn-ea"/>
                <a:cs typeface="+mn-cs"/>
              </a:defRPr>
            </a:lvl1pPr>
            <a:lvl2pPr marL="457200" algn="l" defTabSz="914400" rtl="0" eaLnBrk="1" latinLnBrk="0" hangingPunct="1">
              <a:defRPr lang="it-IT" sz="1800" kern="1200">
                <a:solidFill>
                  <a:schemeClr val="tx1"/>
                </a:solidFill>
                <a:latin typeface="+mn-lt"/>
                <a:ea typeface="+mn-ea"/>
                <a:cs typeface="+mn-cs"/>
              </a:defRPr>
            </a:lvl2pPr>
            <a:lvl3pPr marL="914400" algn="l" defTabSz="914400" rtl="0" eaLnBrk="1" latinLnBrk="0" hangingPunct="1">
              <a:defRPr lang="it-IT" sz="1800" kern="1200">
                <a:solidFill>
                  <a:schemeClr val="tx1"/>
                </a:solidFill>
                <a:latin typeface="+mn-lt"/>
                <a:ea typeface="+mn-ea"/>
                <a:cs typeface="+mn-cs"/>
              </a:defRPr>
            </a:lvl3pPr>
            <a:lvl4pPr marL="1371600" algn="l" defTabSz="914400" rtl="0" eaLnBrk="1" latinLnBrk="0" hangingPunct="1">
              <a:defRPr lang="it-IT" sz="1800" kern="1200">
                <a:solidFill>
                  <a:schemeClr val="tx1"/>
                </a:solidFill>
                <a:latin typeface="+mn-lt"/>
                <a:ea typeface="+mn-ea"/>
                <a:cs typeface="+mn-cs"/>
              </a:defRPr>
            </a:lvl4pPr>
            <a:lvl5pPr marL="1828800" algn="l" defTabSz="914400" rtl="0" eaLnBrk="1" latinLnBrk="0" hangingPunct="1">
              <a:defRPr lang="it-IT" sz="1800" kern="1200">
                <a:solidFill>
                  <a:schemeClr val="tx1"/>
                </a:solidFill>
                <a:latin typeface="+mn-lt"/>
                <a:ea typeface="+mn-ea"/>
                <a:cs typeface="+mn-cs"/>
              </a:defRPr>
            </a:lvl5pPr>
            <a:lvl6pPr marL="2286000" algn="l" defTabSz="914400" rtl="0" eaLnBrk="1" latinLnBrk="0" hangingPunct="1">
              <a:defRPr lang="it-IT" sz="1800" kern="1200">
                <a:solidFill>
                  <a:schemeClr val="tx1"/>
                </a:solidFill>
                <a:latin typeface="+mn-lt"/>
                <a:ea typeface="+mn-ea"/>
                <a:cs typeface="+mn-cs"/>
              </a:defRPr>
            </a:lvl6pPr>
            <a:lvl7pPr marL="2743200" algn="l" defTabSz="914400" rtl="0" eaLnBrk="1" latinLnBrk="0" hangingPunct="1">
              <a:defRPr lang="it-IT" sz="1800" kern="1200">
                <a:solidFill>
                  <a:schemeClr val="tx1"/>
                </a:solidFill>
                <a:latin typeface="+mn-lt"/>
                <a:ea typeface="+mn-ea"/>
                <a:cs typeface="+mn-cs"/>
              </a:defRPr>
            </a:lvl7pPr>
            <a:lvl8pPr marL="3200400" algn="l" defTabSz="914400" rtl="0" eaLnBrk="1" latinLnBrk="0" hangingPunct="1">
              <a:defRPr lang="it-IT" sz="1800" kern="1200">
                <a:solidFill>
                  <a:schemeClr val="tx1"/>
                </a:solidFill>
                <a:latin typeface="+mn-lt"/>
                <a:ea typeface="+mn-ea"/>
                <a:cs typeface="+mn-cs"/>
              </a:defRPr>
            </a:lvl8pPr>
            <a:lvl9pPr marL="3657600" algn="l" defTabSz="914400" rtl="0" eaLnBrk="1" latinLnBrk="0" hangingPunct="1">
              <a:defRPr lang="it-IT" sz="1800" kern="1200">
                <a:solidFill>
                  <a:schemeClr val="tx1"/>
                </a:solidFill>
                <a:latin typeface="+mn-lt"/>
                <a:ea typeface="+mn-ea"/>
                <a:cs typeface="+mn-cs"/>
              </a:defRPr>
            </a:lvl9pPr>
          </a:lstStyle>
          <a:p>
            <a:pPr algn="ctr"/>
            <a:endParaRPr lang="it-IT" sz="1400" cap="all">
              <a:solidFill>
                <a:schemeClr val="bg1"/>
              </a:solidFill>
              <a:latin typeface="Times New Roman"/>
              <a:cs typeface="Times New Roman"/>
            </a:endParaRPr>
          </a:p>
        </p:txBody>
      </p:sp>
      <p:sp>
        <p:nvSpPr>
          <p:cNvPr id="19" name="CasellaDiTesto 18">
            <a:extLst>
              <a:ext uri="{FF2B5EF4-FFF2-40B4-BE49-F238E27FC236}">
                <a16:creationId xmlns:a16="http://schemas.microsoft.com/office/drawing/2014/main" id="{6EE31AB9-FE13-7E9A-A3B3-73B5477314B6}"/>
              </a:ext>
            </a:extLst>
          </p:cNvPr>
          <p:cNvSpPr txBox="1"/>
          <p:nvPr/>
        </p:nvSpPr>
        <p:spPr>
          <a:xfrm>
            <a:off x="-93345" y="-226696"/>
            <a:ext cx="2560320" cy="98488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it-IT" sz="1400" cap="all">
                <a:solidFill>
                  <a:schemeClr val="bg1"/>
                </a:solidFill>
                <a:latin typeface="Times New Roman"/>
                <a:cs typeface="Times New Roman"/>
              </a:rPr>
              <a:t>SCAN DEI SERVIZI</a:t>
            </a:r>
            <a:r>
              <a:rPr lang="it-IT" sz="4000" cap="all">
                <a:solidFill>
                  <a:schemeClr val="bg1"/>
                </a:solidFill>
                <a:latin typeface="Times New Roman"/>
                <a:cs typeface="Times New Roman"/>
              </a:rPr>
              <a:t> </a:t>
            </a:r>
            <a:r>
              <a:rPr lang="it-IT" sz="1400" cap="all">
                <a:solidFill>
                  <a:schemeClr val="bg1"/>
                </a:solidFill>
                <a:latin typeface="Times New Roman"/>
                <a:cs typeface="Times New Roman"/>
              </a:rPr>
              <a:t>ATTIVI</a:t>
            </a:r>
            <a:endParaRPr lang="it-IT" sz="1400">
              <a:solidFill>
                <a:schemeClr val="bg1"/>
              </a:solidFill>
              <a:latin typeface="Times New Roman"/>
              <a:cs typeface="Times New Roman"/>
            </a:endParaRPr>
          </a:p>
          <a:p>
            <a:pPr algn="l"/>
            <a:endParaRPr lang="it-IT">
              <a:ea typeface="Calibri"/>
              <a:cs typeface="Calibri"/>
            </a:endParaRPr>
          </a:p>
        </p:txBody>
      </p:sp>
      <p:sp>
        <p:nvSpPr>
          <p:cNvPr id="20" name="CasellaDiTesto 19">
            <a:extLst>
              <a:ext uri="{FF2B5EF4-FFF2-40B4-BE49-F238E27FC236}">
                <a16:creationId xmlns:a16="http://schemas.microsoft.com/office/drawing/2014/main" id="{E4512078-5D3E-F2BD-09FB-EAD7BB9A31A3}"/>
              </a:ext>
            </a:extLst>
          </p:cNvPr>
          <p:cNvSpPr txBox="1"/>
          <p:nvPr/>
        </p:nvSpPr>
        <p:spPr>
          <a:xfrm>
            <a:off x="438149" y="4057650"/>
            <a:ext cx="488632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it-IT">
              <a:ea typeface="Calibri"/>
              <a:cs typeface="Calibri"/>
            </a:endParaRPr>
          </a:p>
        </p:txBody>
      </p:sp>
      <p:sp>
        <p:nvSpPr>
          <p:cNvPr id="21" name="CasellaDiTesto 20">
            <a:extLst>
              <a:ext uri="{FF2B5EF4-FFF2-40B4-BE49-F238E27FC236}">
                <a16:creationId xmlns:a16="http://schemas.microsoft.com/office/drawing/2014/main" id="{970A335E-1ED3-A441-40B0-64B402471E33}"/>
              </a:ext>
            </a:extLst>
          </p:cNvPr>
          <p:cNvSpPr txBox="1"/>
          <p:nvPr/>
        </p:nvSpPr>
        <p:spPr>
          <a:xfrm>
            <a:off x="129540" y="4146888"/>
            <a:ext cx="6595110" cy="489364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sz="1400">
                <a:solidFill>
                  <a:schemeClr val="bg1"/>
                </a:solidFill>
                <a:latin typeface="Times New Roman"/>
                <a:ea typeface="Calibri"/>
                <a:cs typeface="Calibri"/>
              </a:rPr>
              <a:t>Lo scopo di questo codice è mappare lo stato delle porte su un web server. Per farlo, richiede in input un indirizzo IP e un range di porte da scansionare, fornendo in output lo stato di ogni porta: "</a:t>
            </a:r>
            <a:r>
              <a:rPr lang="it-IT" sz="1400">
                <a:solidFill>
                  <a:srgbClr val="FFFF00"/>
                </a:solidFill>
                <a:latin typeface="Times New Roman"/>
                <a:ea typeface="Calibri"/>
                <a:cs typeface="Calibri"/>
              </a:rPr>
              <a:t>Aperta</a:t>
            </a:r>
            <a:r>
              <a:rPr lang="it-IT" sz="1400">
                <a:solidFill>
                  <a:schemeClr val="bg1"/>
                </a:solidFill>
                <a:latin typeface="Times New Roman"/>
                <a:ea typeface="Calibri"/>
                <a:cs typeface="Calibri"/>
              </a:rPr>
              <a:t>" o "</a:t>
            </a:r>
            <a:r>
              <a:rPr lang="it-IT" sz="1400">
                <a:solidFill>
                  <a:srgbClr val="FFFF00"/>
                </a:solidFill>
                <a:latin typeface="Times New Roman"/>
                <a:ea typeface="Calibri"/>
                <a:cs typeface="Calibri"/>
              </a:rPr>
              <a:t>Chiusa</a:t>
            </a:r>
            <a:r>
              <a:rPr lang="it-IT" sz="1400">
                <a:solidFill>
                  <a:schemeClr val="bg1"/>
                </a:solidFill>
                <a:latin typeface="Times New Roman"/>
                <a:ea typeface="Calibri"/>
                <a:cs typeface="Calibri"/>
              </a:rPr>
              <a:t>". Un eventuale porta aperta, rappresenta un pericolo importante, a meno che non sia protetta da un firewall.</a:t>
            </a:r>
            <a:br>
              <a:rPr lang="it-IT" sz="1400">
                <a:latin typeface="Times New Roman"/>
                <a:ea typeface="Calibri"/>
                <a:cs typeface="Calibri"/>
              </a:rPr>
            </a:br>
            <a:br>
              <a:rPr lang="it-IT" sz="1400">
                <a:latin typeface="Times New Roman"/>
                <a:ea typeface="Calibri"/>
                <a:cs typeface="Calibri"/>
              </a:rPr>
            </a:br>
            <a:r>
              <a:rPr lang="it-IT" sz="1400">
                <a:solidFill>
                  <a:schemeClr val="bg1"/>
                </a:solidFill>
                <a:latin typeface="Times New Roman"/>
                <a:ea typeface="Calibri"/>
                <a:cs typeface="Calibri"/>
              </a:rPr>
              <a:t>Il modulo </a:t>
            </a:r>
            <a:r>
              <a:rPr lang="it-IT" sz="1400" err="1">
                <a:solidFill>
                  <a:schemeClr val="bg1"/>
                </a:solidFill>
                <a:latin typeface="Times New Roman"/>
                <a:ea typeface="Calibri"/>
                <a:cs typeface="Calibri"/>
              </a:rPr>
              <a:t>Socket</a:t>
            </a:r>
            <a:r>
              <a:rPr lang="it-IT" sz="1400">
                <a:solidFill>
                  <a:schemeClr val="bg1"/>
                </a:solidFill>
                <a:latin typeface="Times New Roman"/>
                <a:ea typeface="Calibri"/>
                <a:cs typeface="Calibri"/>
              </a:rPr>
              <a:t> fornisce un'interfaccia per la gestione di </a:t>
            </a:r>
            <a:r>
              <a:rPr lang="it-IT" sz="1400" err="1">
                <a:solidFill>
                  <a:schemeClr val="bg1"/>
                </a:solidFill>
                <a:latin typeface="Times New Roman"/>
                <a:ea typeface="Calibri"/>
                <a:cs typeface="Calibri"/>
              </a:rPr>
              <a:t>socket</a:t>
            </a:r>
            <a:r>
              <a:rPr lang="it-IT" sz="1400">
                <a:solidFill>
                  <a:schemeClr val="bg1"/>
                </a:solidFill>
                <a:latin typeface="Times New Roman"/>
                <a:ea typeface="Calibri"/>
                <a:cs typeface="Calibri"/>
              </a:rPr>
              <a:t> di rete. Utilizzando questa libreria, il programma stabilisce connessioni </a:t>
            </a:r>
            <a:r>
              <a:rPr lang="it-IT" sz="1400" err="1">
                <a:solidFill>
                  <a:schemeClr val="bg1"/>
                </a:solidFill>
                <a:latin typeface="Times New Roman"/>
                <a:ea typeface="Calibri"/>
                <a:cs typeface="Calibri"/>
              </a:rPr>
              <a:t>socket</a:t>
            </a:r>
            <a:r>
              <a:rPr lang="it-IT" sz="1400">
                <a:solidFill>
                  <a:schemeClr val="bg1"/>
                </a:solidFill>
                <a:latin typeface="Times New Roman"/>
                <a:ea typeface="Calibri"/>
                <a:cs typeface="Calibri"/>
              </a:rPr>
              <a:t> verso l'indirizzo IP specificato dall'utente su ogni porta compresa nell'intervallo inserito tramite</a:t>
            </a:r>
            <a:r>
              <a:rPr lang="it-IT" sz="1400" b="1">
                <a:solidFill>
                  <a:schemeClr val="bg1"/>
                </a:solidFill>
                <a:latin typeface="Times New Roman"/>
                <a:ea typeface="Calibri"/>
                <a:cs typeface="Calibri"/>
              </a:rPr>
              <a:t> "</a:t>
            </a:r>
            <a:r>
              <a:rPr lang="it-IT" sz="1400" b="1" err="1">
                <a:solidFill>
                  <a:srgbClr val="FFFF00"/>
                </a:solidFill>
                <a:latin typeface="Times New Roman"/>
                <a:ea typeface="Calibri"/>
                <a:cs typeface="Calibri"/>
              </a:rPr>
              <a:t>inizio_porta</a:t>
            </a:r>
            <a:r>
              <a:rPr lang="it-IT" sz="1400" b="1">
                <a:solidFill>
                  <a:schemeClr val="bg1"/>
                </a:solidFill>
                <a:latin typeface="Times New Roman"/>
                <a:ea typeface="Calibri"/>
                <a:cs typeface="Calibri"/>
              </a:rPr>
              <a:t>" </a:t>
            </a:r>
            <a:r>
              <a:rPr lang="it-IT" sz="1400">
                <a:solidFill>
                  <a:schemeClr val="bg1"/>
                </a:solidFill>
                <a:latin typeface="Times New Roman"/>
                <a:ea typeface="Calibri"/>
                <a:cs typeface="Calibri"/>
              </a:rPr>
              <a:t>e </a:t>
            </a:r>
            <a:r>
              <a:rPr lang="it-IT" sz="1400" b="1">
                <a:solidFill>
                  <a:schemeClr val="bg1"/>
                </a:solidFill>
                <a:latin typeface="Times New Roman"/>
                <a:ea typeface="Calibri"/>
                <a:cs typeface="Calibri"/>
              </a:rPr>
              <a:t>"</a:t>
            </a:r>
            <a:r>
              <a:rPr lang="it-IT" sz="1400" b="1" err="1">
                <a:solidFill>
                  <a:srgbClr val="FFFF00"/>
                </a:solidFill>
                <a:latin typeface="Times New Roman"/>
                <a:ea typeface="Calibri"/>
                <a:cs typeface="Calibri"/>
              </a:rPr>
              <a:t>fine_porta</a:t>
            </a:r>
            <a:r>
              <a:rPr lang="it-IT" sz="1400" b="1">
                <a:solidFill>
                  <a:schemeClr val="bg1"/>
                </a:solidFill>
                <a:latin typeface="Times New Roman"/>
                <a:ea typeface="Calibri"/>
                <a:cs typeface="Calibri"/>
              </a:rPr>
              <a:t>"</a:t>
            </a:r>
            <a:r>
              <a:rPr lang="it-IT" sz="1400">
                <a:solidFill>
                  <a:schemeClr val="bg1"/>
                </a:solidFill>
                <a:latin typeface="Times New Roman"/>
                <a:ea typeface="Calibri"/>
                <a:cs typeface="Calibri"/>
              </a:rPr>
              <a:t>. </a:t>
            </a:r>
          </a:p>
          <a:p>
            <a:endParaRPr lang="it-IT" sz="1400">
              <a:solidFill>
                <a:schemeClr val="bg1"/>
              </a:solidFill>
              <a:latin typeface="Times New Roman"/>
              <a:ea typeface="Calibri"/>
              <a:cs typeface="Calibri"/>
            </a:endParaRPr>
          </a:p>
          <a:p>
            <a:r>
              <a:rPr lang="it-IT" sz="1400">
                <a:solidFill>
                  <a:schemeClr val="bg1"/>
                </a:solidFill>
                <a:latin typeface="Times New Roman"/>
                <a:ea typeface="Calibri"/>
                <a:cs typeface="Calibri"/>
              </a:rPr>
              <a:t>La funzione principale del programma viene chiamata automaticamente all'avvio. Essa guida l'utente attraverso il processo di inserimento dell'indirizzo IP del server da esaminare e dell'intervallo di porte da scansionare. Successivamente, avvia la scansione delle porte utilizzando la funzione "</a:t>
            </a:r>
            <a:r>
              <a:rPr lang="it-IT" sz="1400" b="1" err="1">
                <a:solidFill>
                  <a:srgbClr val="FFFF00"/>
                </a:solidFill>
                <a:latin typeface="Times New Roman"/>
                <a:ea typeface="Calibri"/>
                <a:cs typeface="Calibri"/>
              </a:rPr>
              <a:t>scanner_di_porte</a:t>
            </a:r>
            <a:r>
              <a:rPr lang="it-IT" sz="1400" b="1">
                <a:solidFill>
                  <a:srgbClr val="FFFF00"/>
                </a:solidFill>
                <a:latin typeface="Times New Roman"/>
                <a:ea typeface="Calibri"/>
                <a:cs typeface="Calibri"/>
              </a:rPr>
              <a:t>(</a:t>
            </a:r>
            <a:r>
              <a:rPr lang="it-IT" sz="1400" b="1" err="1">
                <a:solidFill>
                  <a:srgbClr val="FFFF00"/>
                </a:solidFill>
                <a:latin typeface="Times New Roman"/>
                <a:ea typeface="Calibri"/>
                <a:cs typeface="Calibri"/>
              </a:rPr>
              <a:t>ip</a:t>
            </a:r>
            <a:r>
              <a:rPr lang="it-IT" sz="1400" b="1">
                <a:solidFill>
                  <a:srgbClr val="FFFF00"/>
                </a:solidFill>
                <a:latin typeface="Times New Roman"/>
                <a:ea typeface="Calibri"/>
                <a:cs typeface="Calibri"/>
              </a:rPr>
              <a:t>, </a:t>
            </a:r>
            <a:r>
              <a:rPr lang="it-IT" sz="1400" b="1" err="1">
                <a:solidFill>
                  <a:srgbClr val="FFFF00"/>
                </a:solidFill>
                <a:latin typeface="Times New Roman"/>
                <a:ea typeface="Calibri"/>
                <a:cs typeface="Calibri"/>
              </a:rPr>
              <a:t>inizio_porta</a:t>
            </a:r>
            <a:r>
              <a:rPr lang="it-IT" sz="1400" b="1">
                <a:solidFill>
                  <a:srgbClr val="FFFF00"/>
                </a:solidFill>
                <a:latin typeface="Times New Roman"/>
                <a:ea typeface="Calibri"/>
                <a:cs typeface="Calibri"/>
              </a:rPr>
              <a:t>, </a:t>
            </a:r>
            <a:r>
              <a:rPr lang="it-IT" sz="1400" b="1" err="1">
                <a:solidFill>
                  <a:srgbClr val="FFFF00"/>
                </a:solidFill>
                <a:latin typeface="Times New Roman"/>
                <a:ea typeface="Calibri"/>
                <a:cs typeface="Calibri"/>
              </a:rPr>
              <a:t>fine_porta</a:t>
            </a:r>
            <a:r>
              <a:rPr lang="it-IT" sz="1400" b="1">
                <a:solidFill>
                  <a:srgbClr val="FFFF00"/>
                </a:solidFill>
                <a:latin typeface="Times New Roman"/>
                <a:ea typeface="Calibri"/>
                <a:cs typeface="Calibri"/>
              </a:rPr>
              <a:t>)</a:t>
            </a:r>
            <a:r>
              <a:rPr lang="it-IT" sz="1400" b="1">
                <a:solidFill>
                  <a:schemeClr val="bg1"/>
                </a:solidFill>
                <a:latin typeface="Times New Roman"/>
                <a:ea typeface="Calibri"/>
                <a:cs typeface="Calibri"/>
              </a:rPr>
              <a:t>"</a:t>
            </a:r>
            <a:r>
              <a:rPr lang="it-IT" sz="1400">
                <a:solidFill>
                  <a:schemeClr val="bg1"/>
                </a:solidFill>
                <a:latin typeface="Times New Roman"/>
                <a:ea typeface="+mn-lt"/>
                <a:cs typeface="+mn-lt"/>
              </a:rPr>
              <a:t>, fornendo in input i valori dell'indirizzo IP e dell'intervallo di porte.</a:t>
            </a:r>
            <a:endParaRPr lang="it-IT" sz="1400">
              <a:solidFill>
                <a:schemeClr val="bg1"/>
              </a:solidFill>
              <a:latin typeface="Times New Roman"/>
              <a:ea typeface="Calibri"/>
              <a:cs typeface="Calibri"/>
            </a:endParaRPr>
          </a:p>
          <a:p>
            <a:endParaRPr lang="it-IT" sz="1400">
              <a:solidFill>
                <a:schemeClr val="bg1"/>
              </a:solidFill>
              <a:latin typeface="Times New Roman"/>
              <a:ea typeface="+mn-lt"/>
              <a:cs typeface="+mn-lt"/>
            </a:endParaRPr>
          </a:p>
          <a:p>
            <a:r>
              <a:rPr lang="it-IT" sz="1400">
                <a:solidFill>
                  <a:schemeClr val="bg1"/>
                </a:solidFill>
                <a:latin typeface="Times New Roman"/>
                <a:ea typeface="+mn-lt"/>
                <a:cs typeface="+mn-lt"/>
              </a:rPr>
              <a:t>Infine, la condizione </a:t>
            </a:r>
            <a:r>
              <a:rPr lang="it-IT" sz="1400" b="1" err="1">
                <a:solidFill>
                  <a:srgbClr val="FFFF00"/>
                </a:solidFill>
                <a:latin typeface="Times New Roman"/>
                <a:ea typeface="Calibri"/>
                <a:cs typeface="Calibri"/>
              </a:rPr>
              <a:t>if</a:t>
            </a:r>
            <a:r>
              <a:rPr lang="it-IT" sz="1400" b="1">
                <a:solidFill>
                  <a:srgbClr val="FFFF00"/>
                </a:solidFill>
                <a:latin typeface="Times New Roman"/>
                <a:ea typeface="Calibri"/>
                <a:cs typeface="Calibri"/>
              </a:rPr>
              <a:t> __name__ == "__</a:t>
            </a:r>
            <a:r>
              <a:rPr lang="it-IT" sz="1400" b="1" err="1">
                <a:solidFill>
                  <a:srgbClr val="FFFF00"/>
                </a:solidFill>
                <a:latin typeface="Times New Roman"/>
                <a:ea typeface="Calibri"/>
                <a:cs typeface="Calibri"/>
              </a:rPr>
              <a:t>main</a:t>
            </a:r>
            <a:r>
              <a:rPr lang="it-IT" sz="1400" b="1">
                <a:solidFill>
                  <a:srgbClr val="FFFF00"/>
                </a:solidFill>
                <a:latin typeface="Times New Roman"/>
                <a:ea typeface="Calibri"/>
                <a:cs typeface="Calibri"/>
              </a:rPr>
              <a:t>__"</a:t>
            </a:r>
            <a:r>
              <a:rPr lang="it-IT" sz="1400" b="1">
                <a:solidFill>
                  <a:schemeClr val="bg1"/>
                </a:solidFill>
                <a:latin typeface="Times New Roman"/>
                <a:ea typeface="Calibri"/>
                <a:cs typeface="Calibri"/>
              </a:rPr>
              <a:t>:</a:t>
            </a:r>
            <a:r>
              <a:rPr lang="it-IT" sz="1400">
                <a:solidFill>
                  <a:schemeClr val="bg1"/>
                </a:solidFill>
                <a:latin typeface="Times New Roman"/>
                <a:ea typeface="+mn-lt"/>
                <a:cs typeface="+mn-lt"/>
              </a:rPr>
              <a:t> assicura che la funzione principale venga eseguita direttamente quando lo script viene avviato come programma autonomo e non quando viene importato come modulo da un altro script.</a:t>
            </a:r>
            <a:endParaRPr lang="it-IT" sz="1400">
              <a:solidFill>
                <a:schemeClr val="bg1"/>
              </a:solidFill>
              <a:latin typeface="Times New Roman"/>
              <a:ea typeface="Calibri"/>
              <a:cs typeface="Calibri"/>
            </a:endParaRPr>
          </a:p>
          <a:p>
            <a:br>
              <a:rPr lang="en-US"/>
            </a:br>
            <a:endParaRPr lang="en-US" sz="1400">
              <a:latin typeface="Times New Roman"/>
              <a:ea typeface="Calibri"/>
              <a:cs typeface="Calibri"/>
            </a:endParaRPr>
          </a:p>
          <a:p>
            <a:endParaRPr lang="it-IT" sz="1400">
              <a:solidFill>
                <a:schemeClr val="bg1"/>
              </a:solidFill>
              <a:ea typeface="Calibri"/>
              <a:cs typeface="Calibri"/>
            </a:endParaRPr>
          </a:p>
        </p:txBody>
      </p:sp>
      <p:sp>
        <p:nvSpPr>
          <p:cNvPr id="5" name="Rectangle 4">
            <a:extLst>
              <a:ext uri="{FF2B5EF4-FFF2-40B4-BE49-F238E27FC236}">
                <a16:creationId xmlns:a16="http://schemas.microsoft.com/office/drawing/2014/main" id="{57774C6A-50B8-DEF8-FFF1-0B2DA49946A9}"/>
              </a:ext>
            </a:extLst>
          </p:cNvPr>
          <p:cNvSpPr/>
          <p:nvPr/>
        </p:nvSpPr>
        <p:spPr>
          <a:xfrm>
            <a:off x="880657" y="750889"/>
            <a:ext cx="5092822" cy="3080008"/>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495977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38A15DE-D135-0710-9984-A0A55E960CB0}"/>
              </a:ext>
            </a:extLst>
          </p:cNvPr>
          <p:cNvSpPr>
            <a:spLocks noGrp="1"/>
          </p:cNvSpPr>
          <p:nvPr>
            <p:ph type="title"/>
          </p:nvPr>
        </p:nvSpPr>
        <p:spPr>
          <a:noFill/>
        </p:spPr>
        <p:txBody>
          <a:bodyPr rtlCol="0" anchor="b"/>
          <a:lstStyle>
            <a:defPPr>
              <a:defRPr lang="it-IT"/>
            </a:defPPr>
          </a:lstStyle>
          <a:p>
            <a:pPr algn="just"/>
            <a:endParaRPr lang="it-IT" sz="2000" b="1">
              <a:ea typeface="Calibri Light"/>
              <a:cs typeface="Calibri Light"/>
            </a:endParaRPr>
          </a:p>
          <a:p>
            <a:endParaRPr lang="it-IT">
              <a:cs typeface="Calibri Light"/>
            </a:endParaRPr>
          </a:p>
        </p:txBody>
      </p:sp>
      <p:sp>
        <p:nvSpPr>
          <p:cNvPr id="11" name="CasellaDiTesto 10">
            <a:extLst>
              <a:ext uri="{FF2B5EF4-FFF2-40B4-BE49-F238E27FC236}">
                <a16:creationId xmlns:a16="http://schemas.microsoft.com/office/drawing/2014/main" id="{F3D17AB8-CDC9-A958-A965-D187A6DDFF5C}"/>
              </a:ext>
            </a:extLst>
          </p:cNvPr>
          <p:cNvSpPr txBox="1"/>
          <p:nvPr/>
        </p:nvSpPr>
        <p:spPr>
          <a:xfrm>
            <a:off x="1537986" y="9229799"/>
            <a:ext cx="5973949"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sz="2800" cap="all">
                <a:solidFill>
                  <a:schemeClr val="bg1"/>
                </a:solidFill>
                <a:latin typeface="Times New Roman"/>
              </a:rPr>
              <a:t>3 - test web server</a:t>
            </a:r>
            <a:endParaRPr lang="it-IT" sz="1200">
              <a:solidFill>
                <a:schemeClr val="bg1"/>
              </a:solidFill>
            </a:endParaRPr>
          </a:p>
        </p:txBody>
      </p:sp>
      <p:sp>
        <p:nvSpPr>
          <p:cNvPr id="18" name="Sottotitolo 14">
            <a:extLst>
              <a:ext uri="{FF2B5EF4-FFF2-40B4-BE49-F238E27FC236}">
                <a16:creationId xmlns:a16="http://schemas.microsoft.com/office/drawing/2014/main" id="{CA283BCA-83F1-2829-1E57-642C62DDBC60}"/>
              </a:ext>
            </a:extLst>
          </p:cNvPr>
          <p:cNvSpPr txBox="1">
            <a:spLocks/>
          </p:cNvSpPr>
          <p:nvPr/>
        </p:nvSpPr>
        <p:spPr>
          <a:xfrm>
            <a:off x="528" y="-2902"/>
            <a:ext cx="2871366" cy="533400"/>
          </a:xfrm>
          <a:prstGeom prst="rect">
            <a:avLst/>
          </a:prstGeom>
          <a:gradFill flip="none" rotWithShape="1">
            <a:gsLst>
              <a:gs pos="0">
                <a:schemeClr val="accent5"/>
              </a:gs>
              <a:gs pos="100000">
                <a:schemeClr val="accent2">
                  <a:lumMod val="97000"/>
                  <a:lumOff val="3000"/>
                </a:schemeClr>
              </a:gs>
              <a:gs pos="50000">
                <a:schemeClr val="accent1"/>
              </a:gs>
            </a:gsLst>
            <a:lin ang="10200000" scaled="0"/>
            <a:tileRect/>
          </a:gradFill>
        </p:spPr>
        <p:txBody>
          <a:bodyPr vert="horz" lIns="91440" tIns="45720" rIns="91440" bIns="45720" rtlCol="0" anchor="ctr">
            <a:noAutofit/>
          </a:bodyPr>
          <a:lstStyle>
            <a:defPPr rtl="0">
              <a:defRPr lang="it-IT"/>
            </a:defPPr>
            <a:lvl1pPr marL="0" algn="l" defTabSz="914400" rtl="0" eaLnBrk="1" latinLnBrk="0" hangingPunct="1">
              <a:defRPr lang="it-IT" sz="1800" kern="1200">
                <a:solidFill>
                  <a:schemeClr val="tx1"/>
                </a:solidFill>
                <a:latin typeface="+mn-lt"/>
                <a:ea typeface="+mn-ea"/>
                <a:cs typeface="+mn-cs"/>
              </a:defRPr>
            </a:lvl1pPr>
            <a:lvl2pPr marL="457200" algn="l" defTabSz="914400" rtl="0" eaLnBrk="1" latinLnBrk="0" hangingPunct="1">
              <a:defRPr lang="it-IT" sz="1800" kern="1200">
                <a:solidFill>
                  <a:schemeClr val="tx1"/>
                </a:solidFill>
                <a:latin typeface="+mn-lt"/>
                <a:ea typeface="+mn-ea"/>
                <a:cs typeface="+mn-cs"/>
              </a:defRPr>
            </a:lvl2pPr>
            <a:lvl3pPr marL="914400" algn="l" defTabSz="914400" rtl="0" eaLnBrk="1" latinLnBrk="0" hangingPunct="1">
              <a:defRPr lang="it-IT" sz="1800" kern="1200">
                <a:solidFill>
                  <a:schemeClr val="tx1"/>
                </a:solidFill>
                <a:latin typeface="+mn-lt"/>
                <a:ea typeface="+mn-ea"/>
                <a:cs typeface="+mn-cs"/>
              </a:defRPr>
            </a:lvl3pPr>
            <a:lvl4pPr marL="1371600" algn="l" defTabSz="914400" rtl="0" eaLnBrk="1" latinLnBrk="0" hangingPunct="1">
              <a:defRPr lang="it-IT" sz="1800" kern="1200">
                <a:solidFill>
                  <a:schemeClr val="tx1"/>
                </a:solidFill>
                <a:latin typeface="+mn-lt"/>
                <a:ea typeface="+mn-ea"/>
                <a:cs typeface="+mn-cs"/>
              </a:defRPr>
            </a:lvl4pPr>
            <a:lvl5pPr marL="1828800" algn="l" defTabSz="914400" rtl="0" eaLnBrk="1" latinLnBrk="0" hangingPunct="1">
              <a:defRPr lang="it-IT" sz="1800" kern="1200">
                <a:solidFill>
                  <a:schemeClr val="tx1"/>
                </a:solidFill>
                <a:latin typeface="+mn-lt"/>
                <a:ea typeface="+mn-ea"/>
                <a:cs typeface="+mn-cs"/>
              </a:defRPr>
            </a:lvl5pPr>
            <a:lvl6pPr marL="2286000" algn="l" defTabSz="914400" rtl="0" eaLnBrk="1" latinLnBrk="0" hangingPunct="1">
              <a:defRPr lang="it-IT" sz="1800" kern="1200">
                <a:solidFill>
                  <a:schemeClr val="tx1"/>
                </a:solidFill>
                <a:latin typeface="+mn-lt"/>
                <a:ea typeface="+mn-ea"/>
                <a:cs typeface="+mn-cs"/>
              </a:defRPr>
            </a:lvl6pPr>
            <a:lvl7pPr marL="2743200" algn="l" defTabSz="914400" rtl="0" eaLnBrk="1" latinLnBrk="0" hangingPunct="1">
              <a:defRPr lang="it-IT" sz="1800" kern="1200">
                <a:solidFill>
                  <a:schemeClr val="tx1"/>
                </a:solidFill>
                <a:latin typeface="+mn-lt"/>
                <a:ea typeface="+mn-ea"/>
                <a:cs typeface="+mn-cs"/>
              </a:defRPr>
            </a:lvl7pPr>
            <a:lvl8pPr marL="3200400" algn="l" defTabSz="914400" rtl="0" eaLnBrk="1" latinLnBrk="0" hangingPunct="1">
              <a:defRPr lang="it-IT" sz="1800" kern="1200">
                <a:solidFill>
                  <a:schemeClr val="tx1"/>
                </a:solidFill>
                <a:latin typeface="+mn-lt"/>
                <a:ea typeface="+mn-ea"/>
                <a:cs typeface="+mn-cs"/>
              </a:defRPr>
            </a:lvl8pPr>
            <a:lvl9pPr marL="3657600" algn="l" defTabSz="914400" rtl="0" eaLnBrk="1" latinLnBrk="0" hangingPunct="1">
              <a:defRPr lang="it-IT" sz="1800" kern="1200">
                <a:solidFill>
                  <a:schemeClr val="tx1"/>
                </a:solidFill>
                <a:latin typeface="+mn-lt"/>
                <a:ea typeface="+mn-ea"/>
                <a:cs typeface="+mn-cs"/>
              </a:defRPr>
            </a:lvl9pPr>
          </a:lstStyle>
          <a:p>
            <a:pPr algn="ctr"/>
            <a:endParaRPr lang="it-IT" sz="1400" cap="all">
              <a:solidFill>
                <a:schemeClr val="bg1"/>
              </a:solidFill>
              <a:latin typeface="Times New Roman"/>
              <a:cs typeface="Times New Roman"/>
            </a:endParaRPr>
          </a:p>
        </p:txBody>
      </p:sp>
      <p:sp>
        <p:nvSpPr>
          <p:cNvPr id="19" name="CasellaDiTesto 18">
            <a:extLst>
              <a:ext uri="{FF2B5EF4-FFF2-40B4-BE49-F238E27FC236}">
                <a16:creationId xmlns:a16="http://schemas.microsoft.com/office/drawing/2014/main" id="{6EE31AB9-FE13-7E9A-A3B3-73B5477314B6}"/>
              </a:ext>
            </a:extLst>
          </p:cNvPr>
          <p:cNvSpPr txBox="1"/>
          <p:nvPr/>
        </p:nvSpPr>
        <p:spPr>
          <a:xfrm>
            <a:off x="-1905" y="62864"/>
            <a:ext cx="256032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it-IT" sz="1400" cap="all">
                <a:solidFill>
                  <a:schemeClr val="bg1"/>
                </a:solidFill>
                <a:latin typeface="Times New Roman"/>
                <a:cs typeface="Times New Roman"/>
              </a:rPr>
              <a:t>Esecuzione del codice</a:t>
            </a:r>
          </a:p>
          <a:p>
            <a:pPr algn="l"/>
            <a:endParaRPr lang="it-IT">
              <a:ea typeface="Calibri"/>
              <a:cs typeface="Calibri"/>
            </a:endParaRPr>
          </a:p>
        </p:txBody>
      </p:sp>
      <p:sp>
        <p:nvSpPr>
          <p:cNvPr id="6" name="CasellaDiTesto 5">
            <a:extLst>
              <a:ext uri="{FF2B5EF4-FFF2-40B4-BE49-F238E27FC236}">
                <a16:creationId xmlns:a16="http://schemas.microsoft.com/office/drawing/2014/main" id="{7F4A4F4A-5558-BE1B-1844-D88F4965E154}"/>
              </a:ext>
            </a:extLst>
          </p:cNvPr>
          <p:cNvSpPr txBox="1"/>
          <p:nvPr/>
        </p:nvSpPr>
        <p:spPr>
          <a:xfrm>
            <a:off x="198680" y="721995"/>
            <a:ext cx="6351270" cy="196977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it-IT" sz="1600">
                <a:solidFill>
                  <a:schemeClr val="bg1"/>
                </a:solidFill>
                <a:latin typeface="Times New Roman"/>
                <a:ea typeface="Calibri"/>
                <a:cs typeface="Calibri"/>
              </a:rPr>
              <a:t>Eseguendo il codice con un range di porte da 1 a 100, sull'indirizzo 192.168.50.101, si ottiene lo stato delle porte. Risulta evidente che la porta 80 sia aperta, e che quindi ci sia una comunicazione http</a:t>
            </a:r>
            <a:r>
              <a:rPr lang="it-IT" sz="1600">
                <a:solidFill>
                  <a:schemeClr val="bg1"/>
                </a:solidFill>
                <a:ea typeface="Calibri"/>
                <a:cs typeface="Calibri"/>
              </a:rPr>
              <a:t>.</a:t>
            </a:r>
            <a:br>
              <a:rPr lang="it-IT" sz="1400">
                <a:ea typeface="Calibri"/>
                <a:cs typeface="Calibri"/>
              </a:rPr>
            </a:br>
            <a:br>
              <a:rPr lang="it-IT" sz="1400">
                <a:ea typeface="Calibri"/>
                <a:cs typeface="Calibri"/>
              </a:rPr>
            </a:br>
            <a:endParaRPr lang="it-IT" sz="1400">
              <a:solidFill>
                <a:schemeClr val="bg1"/>
              </a:solidFill>
              <a:ea typeface="Calibri"/>
              <a:cs typeface="Calibri"/>
            </a:endParaRPr>
          </a:p>
          <a:p>
            <a:br>
              <a:rPr lang="en-US"/>
            </a:br>
            <a:endParaRPr lang="en-US" sz="1400">
              <a:ea typeface="Calibri"/>
              <a:cs typeface="Calibri"/>
            </a:endParaRPr>
          </a:p>
          <a:p>
            <a:endParaRPr lang="it-IT" sz="1400">
              <a:solidFill>
                <a:schemeClr val="bg1"/>
              </a:solidFill>
              <a:ea typeface="Calibri"/>
              <a:cs typeface="Calibri"/>
            </a:endParaRPr>
          </a:p>
        </p:txBody>
      </p:sp>
      <p:pic>
        <p:nvPicPr>
          <p:cNvPr id="8" name="Immagine 7" descr="Immagine che contiene testo, schermata&#10;&#10;Descrizione generata automaticamente">
            <a:extLst>
              <a:ext uri="{FF2B5EF4-FFF2-40B4-BE49-F238E27FC236}">
                <a16:creationId xmlns:a16="http://schemas.microsoft.com/office/drawing/2014/main" id="{04FFEF8F-EEE3-C66A-FACC-8CAF6DC023AE}"/>
              </a:ext>
            </a:extLst>
          </p:cNvPr>
          <p:cNvPicPr>
            <a:picLocks noChangeAspect="1"/>
          </p:cNvPicPr>
          <p:nvPr/>
        </p:nvPicPr>
        <p:blipFill rotWithShape="1">
          <a:blip r:embed="rId3"/>
          <a:srcRect l="-1104" t="-55" r="42842" b="-181"/>
          <a:stretch/>
        </p:blipFill>
        <p:spPr>
          <a:xfrm>
            <a:off x="243279" y="1758217"/>
            <a:ext cx="2984978" cy="7013832"/>
          </a:xfrm>
          <a:prstGeom prst="rect">
            <a:avLst/>
          </a:prstGeom>
        </p:spPr>
      </p:pic>
      <p:pic>
        <p:nvPicPr>
          <p:cNvPr id="9" name="Immagine 8" descr="Immagine che contiene schermata, testo&#10;&#10;Descrizione generata automaticamente">
            <a:extLst>
              <a:ext uri="{FF2B5EF4-FFF2-40B4-BE49-F238E27FC236}">
                <a16:creationId xmlns:a16="http://schemas.microsoft.com/office/drawing/2014/main" id="{BBC71966-995F-6DB3-562E-B0619808A367}"/>
              </a:ext>
            </a:extLst>
          </p:cNvPr>
          <p:cNvPicPr>
            <a:picLocks noChangeAspect="1"/>
          </p:cNvPicPr>
          <p:nvPr/>
        </p:nvPicPr>
        <p:blipFill rotWithShape="1">
          <a:blip r:embed="rId4"/>
          <a:srcRect l="-6897" t="-212" r="13466" b="62"/>
          <a:stretch/>
        </p:blipFill>
        <p:spPr>
          <a:xfrm>
            <a:off x="3233090" y="1759962"/>
            <a:ext cx="3324359" cy="7009779"/>
          </a:xfrm>
          <a:prstGeom prst="rect">
            <a:avLst/>
          </a:prstGeom>
        </p:spPr>
      </p:pic>
      <p:sp>
        <p:nvSpPr>
          <p:cNvPr id="4" name="Rectangle 3">
            <a:extLst>
              <a:ext uri="{FF2B5EF4-FFF2-40B4-BE49-F238E27FC236}">
                <a16:creationId xmlns:a16="http://schemas.microsoft.com/office/drawing/2014/main" id="{1ADC36CD-4C37-FC9F-3B79-FC97D6C2EECB}"/>
              </a:ext>
            </a:extLst>
          </p:cNvPr>
          <p:cNvSpPr/>
          <p:nvPr/>
        </p:nvSpPr>
        <p:spPr>
          <a:xfrm>
            <a:off x="302322" y="1756525"/>
            <a:ext cx="2908985" cy="7008319"/>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42796659-1F1A-79F3-D325-CEDDB2DEDB9C}"/>
              </a:ext>
            </a:extLst>
          </p:cNvPr>
          <p:cNvSpPr/>
          <p:nvPr/>
        </p:nvSpPr>
        <p:spPr>
          <a:xfrm>
            <a:off x="3478684" y="1756525"/>
            <a:ext cx="3072270" cy="7008319"/>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548067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Rettangolo 4">
            <a:extLst>
              <a:ext uri="{FF2B5EF4-FFF2-40B4-BE49-F238E27FC236}">
                <a16:creationId xmlns:a16="http://schemas.microsoft.com/office/drawing/2014/main" id="{C80227B8-A24C-8C29-034A-D7700B887685}"/>
              </a:ext>
              <a:ext uri="{C183D7F6-B498-43B3-948B-1728B52AA6E4}">
                <adec:decorative xmlns:adec="http://schemas.microsoft.com/office/drawing/2017/decorative" val="1"/>
              </a:ext>
            </a:extLst>
          </p:cNvPr>
          <p:cNvSpPr/>
          <p:nvPr/>
        </p:nvSpPr>
        <p:spPr>
          <a:xfrm>
            <a:off x="7620" y="9192311"/>
            <a:ext cx="6858000" cy="707885"/>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it-IT"/>
            </a:defPPr>
          </a:lstStyle>
          <a:p>
            <a:pPr algn="ctr" rtl="0"/>
            <a:endParaRPr lang="it-IT" sz="1013"/>
          </a:p>
        </p:txBody>
      </p:sp>
      <p:sp>
        <p:nvSpPr>
          <p:cNvPr id="7" name="CasellaDiTesto 6">
            <a:extLst>
              <a:ext uri="{FF2B5EF4-FFF2-40B4-BE49-F238E27FC236}">
                <a16:creationId xmlns:a16="http://schemas.microsoft.com/office/drawing/2014/main" id="{2CE45389-0571-E705-F86D-D68B620AE79D}"/>
              </a:ext>
            </a:extLst>
          </p:cNvPr>
          <p:cNvSpPr txBox="1"/>
          <p:nvPr/>
        </p:nvSpPr>
        <p:spPr>
          <a:xfrm>
            <a:off x="1717105" y="9314333"/>
            <a:ext cx="6201919"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sz="2400" cap="all">
                <a:solidFill>
                  <a:schemeClr val="bg1"/>
                </a:solidFill>
                <a:latin typeface="Times New Roman"/>
              </a:rPr>
              <a:t>3 – Test Web Server</a:t>
            </a:r>
            <a:endParaRPr lang="it-IT" sz="1400">
              <a:solidFill>
                <a:schemeClr val="bg1"/>
              </a:solidFill>
            </a:endParaRPr>
          </a:p>
        </p:txBody>
      </p:sp>
      <p:sp>
        <p:nvSpPr>
          <p:cNvPr id="3" name="CasellaDiTesto 2">
            <a:extLst>
              <a:ext uri="{FF2B5EF4-FFF2-40B4-BE49-F238E27FC236}">
                <a16:creationId xmlns:a16="http://schemas.microsoft.com/office/drawing/2014/main" id="{B3DD4223-233F-97F6-1A92-4DB9AE893DFA}"/>
              </a:ext>
            </a:extLst>
          </p:cNvPr>
          <p:cNvSpPr txBox="1"/>
          <p:nvPr/>
        </p:nvSpPr>
        <p:spPr>
          <a:xfrm>
            <a:off x="220980" y="3984120"/>
            <a:ext cx="6436360" cy="566308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sz="1200">
                <a:solidFill>
                  <a:srgbClr val="ECECEC"/>
                </a:solidFill>
                <a:latin typeface="Times New Roman"/>
                <a:ea typeface="+mn-lt"/>
                <a:cs typeface="+mn-lt"/>
              </a:rPr>
              <a:t>Questo codice importa le librerie</a:t>
            </a:r>
            <a:r>
              <a:rPr lang="it-IT" sz="1200">
                <a:solidFill>
                  <a:srgbClr val="FFFF00"/>
                </a:solidFill>
                <a:latin typeface="Times New Roman"/>
                <a:ea typeface="+mn-lt"/>
                <a:cs typeface="+mn-lt"/>
              </a:rPr>
              <a:t> </a:t>
            </a:r>
            <a:r>
              <a:rPr lang="it-IT" sz="1200">
                <a:solidFill>
                  <a:srgbClr val="FFFF00"/>
                </a:solidFill>
                <a:latin typeface="Times New Roman"/>
                <a:ea typeface="Calibri"/>
                <a:cs typeface="Calibri"/>
              </a:rPr>
              <a:t>"</a:t>
            </a:r>
            <a:r>
              <a:rPr lang="it-IT" sz="1200" b="1" err="1">
                <a:solidFill>
                  <a:srgbClr val="FFFF00"/>
                </a:solidFill>
                <a:latin typeface="Times New Roman"/>
                <a:ea typeface="Calibri"/>
                <a:cs typeface="Calibri"/>
              </a:rPr>
              <a:t>requests</a:t>
            </a:r>
            <a:r>
              <a:rPr lang="it-IT" sz="1200" b="1">
                <a:solidFill>
                  <a:srgbClr val="FFFF00"/>
                </a:solidFill>
                <a:latin typeface="Times New Roman"/>
                <a:ea typeface="+mn-lt"/>
                <a:cs typeface="+mn-lt"/>
              </a:rPr>
              <a:t>"</a:t>
            </a:r>
            <a:r>
              <a:rPr lang="it-IT" sz="1200">
                <a:solidFill>
                  <a:srgbClr val="ECECEC"/>
                </a:solidFill>
                <a:latin typeface="Times New Roman"/>
                <a:ea typeface="+mn-lt"/>
                <a:cs typeface="+mn-lt"/>
              </a:rPr>
              <a:t> e </a:t>
            </a:r>
            <a:r>
              <a:rPr lang="it-IT" sz="1200">
                <a:solidFill>
                  <a:srgbClr val="FFFF00"/>
                </a:solidFill>
                <a:latin typeface="Times New Roman"/>
                <a:ea typeface="Calibri"/>
                <a:cs typeface="Calibri"/>
              </a:rPr>
              <a:t>"</a:t>
            </a:r>
            <a:r>
              <a:rPr lang="it-IT" sz="1200" b="1" err="1">
                <a:solidFill>
                  <a:srgbClr val="FFFF00"/>
                </a:solidFill>
                <a:latin typeface="Times New Roman"/>
                <a:ea typeface="Calibri"/>
                <a:cs typeface="Calibri"/>
              </a:rPr>
              <a:t>colorama</a:t>
            </a:r>
            <a:r>
              <a:rPr lang="it-IT" sz="1200" b="1">
                <a:solidFill>
                  <a:srgbClr val="FFFF00"/>
                </a:solidFill>
                <a:latin typeface="Times New Roman"/>
                <a:ea typeface="+mn-lt"/>
                <a:cs typeface="+mn-lt"/>
              </a:rPr>
              <a:t>"</a:t>
            </a:r>
            <a:r>
              <a:rPr lang="it-IT" sz="1200">
                <a:solidFill>
                  <a:srgbClr val="ECECEC"/>
                </a:solidFill>
                <a:latin typeface="Times New Roman"/>
                <a:ea typeface="+mn-lt"/>
                <a:cs typeface="+mn-lt"/>
              </a:rPr>
              <a:t>. La libreria </a:t>
            </a:r>
            <a:r>
              <a:rPr lang="it-IT" sz="1200">
                <a:solidFill>
                  <a:srgbClr val="ECECEC"/>
                </a:solidFill>
                <a:latin typeface="Times New Roman"/>
                <a:ea typeface="Calibri"/>
                <a:cs typeface="Calibri"/>
              </a:rPr>
              <a:t>"</a:t>
            </a:r>
            <a:r>
              <a:rPr lang="it-IT" sz="1200" b="1" err="1">
                <a:solidFill>
                  <a:srgbClr val="FFFF00"/>
                </a:solidFill>
                <a:latin typeface="Times New Roman"/>
                <a:ea typeface="Calibri"/>
                <a:cs typeface="Calibri"/>
              </a:rPr>
              <a:t>requests</a:t>
            </a:r>
            <a:r>
              <a:rPr lang="it-IT" sz="1200" b="1">
                <a:solidFill>
                  <a:schemeClr val="bg1"/>
                </a:solidFill>
                <a:latin typeface="Times New Roman"/>
                <a:ea typeface="+mn-lt"/>
                <a:cs typeface="+mn-lt"/>
              </a:rPr>
              <a:t>"</a:t>
            </a:r>
            <a:r>
              <a:rPr lang="it-IT" sz="1200">
                <a:solidFill>
                  <a:srgbClr val="ECECEC"/>
                </a:solidFill>
                <a:latin typeface="Times New Roman"/>
                <a:ea typeface="+mn-lt"/>
                <a:cs typeface="+mn-lt"/>
              </a:rPr>
              <a:t> è utilizzata per effettuare richieste HTTP, fornendo un'interfaccia semplice e intuitiva per interagire con le risorse Web. Permette di inviare richieste HTTP come GET, POST, PUT, DELETE e altre, e di gestire le risposte ricevute dal server. La libreria </a:t>
            </a:r>
            <a:r>
              <a:rPr lang="it-IT" sz="1200">
                <a:solidFill>
                  <a:srgbClr val="ECECEC"/>
                </a:solidFill>
                <a:latin typeface="Times New Roman"/>
                <a:ea typeface="Calibri"/>
                <a:cs typeface="Calibri"/>
              </a:rPr>
              <a:t>"</a:t>
            </a:r>
            <a:r>
              <a:rPr lang="it-IT" sz="1200" b="1" err="1">
                <a:solidFill>
                  <a:schemeClr val="bg1"/>
                </a:solidFill>
                <a:latin typeface="Times New Roman"/>
                <a:ea typeface="Calibri"/>
                <a:cs typeface="Calibri"/>
              </a:rPr>
              <a:t>colorama</a:t>
            </a:r>
            <a:r>
              <a:rPr lang="it-IT" sz="1200" b="1">
                <a:solidFill>
                  <a:schemeClr val="bg1"/>
                </a:solidFill>
                <a:latin typeface="Times New Roman"/>
                <a:ea typeface="+mn-lt"/>
                <a:cs typeface="+mn-lt"/>
              </a:rPr>
              <a:t>"</a:t>
            </a:r>
            <a:r>
              <a:rPr lang="it-IT" sz="1200">
                <a:solidFill>
                  <a:srgbClr val="ECECEC"/>
                </a:solidFill>
                <a:latin typeface="Times New Roman"/>
                <a:ea typeface="+mn-lt"/>
                <a:cs typeface="+mn-lt"/>
              </a:rPr>
              <a:t>, è invece utilizzata per aggiungere stili e colori al testo stampato nel terminale, migliorando così la leggibilità dell'output. </a:t>
            </a:r>
            <a:endParaRPr lang="it-IT"/>
          </a:p>
          <a:p>
            <a:endParaRPr lang="it-IT" sz="1200">
              <a:solidFill>
                <a:schemeClr val="bg1"/>
              </a:solidFill>
              <a:latin typeface="Times New Roman"/>
              <a:ea typeface="Calibri"/>
              <a:cs typeface="Calibri"/>
            </a:endParaRPr>
          </a:p>
          <a:p>
            <a:r>
              <a:rPr lang="it-IT" sz="1200">
                <a:solidFill>
                  <a:schemeClr val="bg1"/>
                </a:solidFill>
                <a:latin typeface="Times New Roman"/>
                <a:ea typeface="Calibri"/>
                <a:cs typeface="Calibri"/>
              </a:rPr>
              <a:t>La funzione </a:t>
            </a:r>
            <a:r>
              <a:rPr lang="it-IT" sz="1200">
                <a:solidFill>
                  <a:srgbClr val="FFFF00"/>
                </a:solidFill>
                <a:latin typeface="Times New Roman"/>
                <a:ea typeface="Calibri"/>
                <a:cs typeface="Calibri"/>
              </a:rPr>
              <a:t>"</a:t>
            </a:r>
            <a:r>
              <a:rPr lang="it-IT" sz="1200" b="1" err="1">
                <a:solidFill>
                  <a:srgbClr val="FFFF00"/>
                </a:solidFill>
                <a:latin typeface="Times New Roman"/>
                <a:ea typeface="Calibri"/>
                <a:cs typeface="Calibri"/>
              </a:rPr>
              <a:t>check_http_methods</a:t>
            </a:r>
            <a:r>
              <a:rPr lang="it-IT" sz="1200">
                <a:solidFill>
                  <a:srgbClr val="FFFF00"/>
                </a:solidFill>
                <a:latin typeface="Times New Roman"/>
                <a:ea typeface="Calibri"/>
                <a:cs typeface="Calibri"/>
              </a:rPr>
              <a:t>"</a:t>
            </a:r>
            <a:r>
              <a:rPr lang="it-IT" sz="1200">
                <a:solidFill>
                  <a:schemeClr val="bg1"/>
                </a:solidFill>
                <a:latin typeface="Times New Roman"/>
                <a:ea typeface="Calibri"/>
                <a:cs typeface="Calibri"/>
              </a:rPr>
              <a:t> esegue il test dei metodi HTTP su un indirizzo IP e un percorso specifici. Utilizza una lista di metodi HTTP e invia una richiesta al server per ciascun metodo, verificando se il metodo è abilitato o disabilitato in base alla risposta ricevuta. Nella riga 15, </a:t>
            </a:r>
            <a:r>
              <a:rPr lang="it-IT" sz="1200">
                <a:solidFill>
                  <a:srgbClr val="FFFF00"/>
                </a:solidFill>
                <a:latin typeface="Times New Roman"/>
                <a:ea typeface="Calibri"/>
                <a:cs typeface="Calibri"/>
              </a:rPr>
              <a:t>"</a:t>
            </a:r>
            <a:r>
              <a:rPr lang="it-IT" sz="1200" b="1" err="1">
                <a:solidFill>
                  <a:srgbClr val="FFFF00"/>
                </a:solidFill>
                <a:latin typeface="Times New Roman"/>
                <a:ea typeface="Calibri"/>
                <a:cs typeface="Calibri"/>
              </a:rPr>
              <a:t>response.status_code</a:t>
            </a:r>
            <a:r>
              <a:rPr lang="it-IT" sz="1200">
                <a:solidFill>
                  <a:srgbClr val="FFFF00"/>
                </a:solidFill>
                <a:latin typeface="Times New Roman"/>
                <a:ea typeface="Calibri"/>
                <a:cs typeface="Calibri"/>
              </a:rPr>
              <a:t>"</a:t>
            </a:r>
            <a:r>
              <a:rPr lang="it-IT" sz="1200">
                <a:solidFill>
                  <a:schemeClr val="bg1"/>
                </a:solidFill>
                <a:latin typeface="Times New Roman"/>
                <a:ea typeface="Calibri"/>
                <a:cs typeface="Calibri"/>
              </a:rPr>
              <a:t>, viene restituita la risposta HTTP dal server: se non è 405 (che indica che il metodo non è abilitato per quella risorsa del server) e non rientra nel range 400-499, si può dedurre che la porta sia aperta.</a:t>
            </a:r>
            <a:endParaRPr lang="it-IT">
              <a:solidFill>
                <a:schemeClr val="bg1"/>
              </a:solidFill>
              <a:ea typeface="Calibri"/>
              <a:cs typeface="Calibri"/>
            </a:endParaRPr>
          </a:p>
          <a:p>
            <a:pPr marL="285750" indent="-285750">
              <a:buFont typeface="Arial" panose="020B0604020202020204" pitchFamily="34" charset="0"/>
              <a:buChar char="•"/>
            </a:pPr>
            <a:endParaRPr lang="it-IT" sz="1200">
              <a:solidFill>
                <a:schemeClr val="bg1"/>
              </a:solidFill>
              <a:latin typeface="Times New Roman"/>
              <a:ea typeface="Calibri"/>
              <a:cs typeface="Calibri"/>
            </a:endParaRPr>
          </a:p>
          <a:p>
            <a:r>
              <a:rPr lang="it-IT" sz="1200">
                <a:solidFill>
                  <a:schemeClr val="bg1"/>
                </a:solidFill>
                <a:latin typeface="Times New Roman"/>
                <a:ea typeface="Calibri"/>
                <a:cs typeface="Calibri"/>
              </a:rPr>
              <a:t>Nella funzione</a:t>
            </a:r>
            <a:r>
              <a:rPr lang="it-IT" sz="1200">
                <a:solidFill>
                  <a:srgbClr val="FFFF00"/>
                </a:solidFill>
                <a:latin typeface="Times New Roman"/>
                <a:ea typeface="Calibri"/>
                <a:cs typeface="Calibri"/>
              </a:rPr>
              <a:t> "</a:t>
            </a:r>
            <a:r>
              <a:rPr lang="it-IT" sz="1200" b="1" err="1">
                <a:solidFill>
                  <a:srgbClr val="FFFF00"/>
                </a:solidFill>
                <a:latin typeface="Times New Roman"/>
                <a:ea typeface="Calibri"/>
                <a:cs typeface="Calibri"/>
              </a:rPr>
              <a:t>main</a:t>
            </a:r>
            <a:r>
              <a:rPr lang="it-IT" sz="1200">
                <a:solidFill>
                  <a:srgbClr val="FFFF00"/>
                </a:solidFill>
                <a:latin typeface="Times New Roman"/>
                <a:ea typeface="Calibri"/>
                <a:cs typeface="Calibri"/>
              </a:rPr>
              <a:t>"</a:t>
            </a:r>
            <a:r>
              <a:rPr lang="it-IT" sz="1200">
                <a:solidFill>
                  <a:schemeClr val="bg1"/>
                </a:solidFill>
                <a:latin typeface="Times New Roman"/>
                <a:ea typeface="Calibri"/>
                <a:cs typeface="Calibri"/>
              </a:rPr>
              <a:t>, l'utente viene invitato ad inserire un indirizzo IP e un percorso da testare, dopodiché viene richiamata la funzione "</a:t>
            </a:r>
            <a:r>
              <a:rPr lang="it-IT" sz="1200" b="1" err="1">
                <a:solidFill>
                  <a:srgbClr val="FFFF00"/>
                </a:solidFill>
                <a:latin typeface="Times New Roman"/>
                <a:ea typeface="Calibri"/>
                <a:cs typeface="Calibri"/>
              </a:rPr>
              <a:t>check_http_methods</a:t>
            </a:r>
            <a:r>
              <a:rPr lang="it-IT" sz="1200">
                <a:solidFill>
                  <a:schemeClr val="bg1"/>
                </a:solidFill>
                <a:latin typeface="Times New Roman"/>
                <a:ea typeface="Calibri"/>
                <a:cs typeface="Calibri"/>
              </a:rPr>
              <a:t>" per eseguire il test sui metodi HTTP. </a:t>
            </a:r>
            <a:br>
              <a:rPr lang="it-IT" sz="1200">
                <a:latin typeface="Times New Roman"/>
                <a:ea typeface="Calibri"/>
                <a:cs typeface="Calibri"/>
              </a:rPr>
            </a:br>
            <a:r>
              <a:rPr lang="it-IT" sz="1200">
                <a:solidFill>
                  <a:schemeClr val="bg1"/>
                </a:solidFill>
                <a:latin typeface="Times New Roman"/>
                <a:ea typeface="Calibri"/>
                <a:cs typeface="Calibri"/>
              </a:rPr>
              <a:t>I principali metodi HTTP testati includono: </a:t>
            </a:r>
          </a:p>
          <a:p>
            <a:pPr marL="285750" indent="-285750">
              <a:buFont typeface="Arial" panose="020B0604020202020204" pitchFamily="34" charset="0"/>
              <a:buChar char="•"/>
            </a:pPr>
            <a:endParaRPr lang="it-IT" sz="1200">
              <a:solidFill>
                <a:schemeClr val="bg1"/>
              </a:solidFill>
              <a:latin typeface="Times New Roman"/>
              <a:ea typeface="Calibri"/>
              <a:cs typeface="Calibri"/>
            </a:endParaRPr>
          </a:p>
          <a:p>
            <a:pPr marL="171450" indent="-171450">
              <a:buFont typeface="Arial"/>
              <a:buChar char="•"/>
            </a:pPr>
            <a:r>
              <a:rPr lang="it-IT" sz="1200" b="1">
                <a:solidFill>
                  <a:srgbClr val="FFC000"/>
                </a:solidFill>
                <a:latin typeface="Times New Roman"/>
                <a:ea typeface="Calibri"/>
                <a:cs typeface="Calibri"/>
              </a:rPr>
              <a:t>GET</a:t>
            </a:r>
            <a:r>
              <a:rPr lang="it-IT" sz="1200">
                <a:solidFill>
                  <a:srgbClr val="FFC000"/>
                </a:solidFill>
                <a:latin typeface="Times New Roman"/>
                <a:ea typeface="Calibri"/>
                <a:cs typeface="Calibri"/>
              </a:rPr>
              <a:t>:</a:t>
            </a:r>
            <a:r>
              <a:rPr lang="it-IT" sz="1200">
                <a:solidFill>
                  <a:schemeClr val="bg1"/>
                </a:solidFill>
                <a:latin typeface="Times New Roman"/>
                <a:ea typeface="Calibri"/>
                <a:cs typeface="Calibri"/>
              </a:rPr>
              <a:t> Ottiene informazioni dal server. </a:t>
            </a:r>
            <a:r>
              <a:rPr lang="it-IT" sz="1200" i="1">
                <a:solidFill>
                  <a:schemeClr val="bg1"/>
                </a:solidFill>
                <a:latin typeface="Times New Roman"/>
                <a:ea typeface="Calibri"/>
                <a:cs typeface="Calibri"/>
              </a:rPr>
              <a:t>Esempio</a:t>
            </a:r>
            <a:r>
              <a:rPr lang="it-IT" sz="1200">
                <a:solidFill>
                  <a:schemeClr val="bg1"/>
                </a:solidFill>
                <a:latin typeface="Times New Roman"/>
                <a:ea typeface="Calibri"/>
                <a:cs typeface="Calibri"/>
              </a:rPr>
              <a:t>: Ottenere una pagina web.</a:t>
            </a:r>
          </a:p>
          <a:p>
            <a:pPr marL="171450" indent="-171450">
              <a:buFont typeface="Arial"/>
              <a:buChar char="•"/>
            </a:pPr>
            <a:r>
              <a:rPr lang="it-IT" sz="1200" b="1">
                <a:solidFill>
                  <a:srgbClr val="FFC000"/>
                </a:solidFill>
                <a:latin typeface="Times New Roman"/>
                <a:ea typeface="Calibri"/>
                <a:cs typeface="Calibri"/>
              </a:rPr>
              <a:t>POST</a:t>
            </a:r>
            <a:r>
              <a:rPr lang="it-IT" sz="1200">
                <a:solidFill>
                  <a:srgbClr val="FFC000"/>
                </a:solidFill>
                <a:latin typeface="Times New Roman"/>
                <a:ea typeface="Calibri"/>
                <a:cs typeface="Calibri"/>
              </a:rPr>
              <a:t>:</a:t>
            </a:r>
            <a:r>
              <a:rPr lang="it-IT" sz="1200">
                <a:solidFill>
                  <a:schemeClr val="bg1"/>
                </a:solidFill>
                <a:latin typeface="Times New Roman"/>
                <a:ea typeface="Calibri"/>
                <a:cs typeface="Calibri"/>
              </a:rPr>
              <a:t> Invia dati al server. </a:t>
            </a:r>
            <a:r>
              <a:rPr lang="it-IT" sz="1200" i="1">
                <a:solidFill>
                  <a:schemeClr val="bg1"/>
                </a:solidFill>
                <a:latin typeface="Times New Roman"/>
                <a:ea typeface="Calibri"/>
                <a:cs typeface="Calibri"/>
              </a:rPr>
              <a:t>Esempio</a:t>
            </a:r>
            <a:r>
              <a:rPr lang="it-IT" sz="1200">
                <a:solidFill>
                  <a:schemeClr val="bg1"/>
                </a:solidFill>
                <a:latin typeface="Times New Roman"/>
                <a:ea typeface="Calibri"/>
                <a:cs typeface="Calibri"/>
              </a:rPr>
              <a:t>: Invio di un modulo con informazioni.</a:t>
            </a:r>
          </a:p>
          <a:p>
            <a:pPr marL="171450" indent="-171450">
              <a:buFont typeface="Arial"/>
              <a:buChar char="•"/>
            </a:pPr>
            <a:r>
              <a:rPr lang="it-IT" sz="1200" b="1">
                <a:solidFill>
                  <a:srgbClr val="FFC000"/>
                </a:solidFill>
                <a:latin typeface="Times New Roman"/>
                <a:ea typeface="Calibri"/>
                <a:cs typeface="Calibri"/>
              </a:rPr>
              <a:t>PUT</a:t>
            </a:r>
            <a:r>
              <a:rPr lang="it-IT" sz="1200">
                <a:solidFill>
                  <a:srgbClr val="FFC000"/>
                </a:solidFill>
                <a:latin typeface="Times New Roman"/>
                <a:ea typeface="Calibri"/>
                <a:cs typeface="Calibri"/>
              </a:rPr>
              <a:t>:</a:t>
            </a:r>
            <a:r>
              <a:rPr lang="it-IT" sz="1200">
                <a:solidFill>
                  <a:schemeClr val="bg1"/>
                </a:solidFill>
                <a:latin typeface="Times New Roman"/>
                <a:ea typeface="Calibri"/>
                <a:cs typeface="Calibri"/>
              </a:rPr>
              <a:t> Carica o sostituisce una risorsa sul server. </a:t>
            </a:r>
            <a:r>
              <a:rPr lang="it-IT" sz="1200" i="1">
                <a:solidFill>
                  <a:schemeClr val="bg1"/>
                </a:solidFill>
                <a:latin typeface="Times New Roman"/>
                <a:ea typeface="Calibri"/>
                <a:cs typeface="Calibri"/>
              </a:rPr>
              <a:t>Esempio</a:t>
            </a:r>
            <a:r>
              <a:rPr lang="it-IT" sz="1200">
                <a:solidFill>
                  <a:schemeClr val="bg1"/>
                </a:solidFill>
                <a:latin typeface="Times New Roman"/>
                <a:ea typeface="Calibri"/>
                <a:cs typeface="Calibri"/>
              </a:rPr>
              <a:t>: Caricamento di un file sul server.</a:t>
            </a:r>
          </a:p>
          <a:p>
            <a:pPr marL="171450" indent="-171450">
              <a:buFont typeface="Arial"/>
              <a:buChar char="•"/>
            </a:pPr>
            <a:r>
              <a:rPr lang="it-IT" sz="1200" b="1">
                <a:solidFill>
                  <a:srgbClr val="FFC000"/>
                </a:solidFill>
                <a:latin typeface="Times New Roman"/>
                <a:ea typeface="Calibri"/>
                <a:cs typeface="Calibri"/>
              </a:rPr>
              <a:t>DELETE</a:t>
            </a:r>
            <a:r>
              <a:rPr lang="it-IT" sz="1200">
                <a:solidFill>
                  <a:srgbClr val="FFC000"/>
                </a:solidFill>
                <a:latin typeface="Times New Roman"/>
                <a:ea typeface="Calibri"/>
                <a:cs typeface="Calibri"/>
              </a:rPr>
              <a:t>:</a:t>
            </a:r>
            <a:r>
              <a:rPr lang="it-IT" sz="1200">
                <a:solidFill>
                  <a:schemeClr val="bg1"/>
                </a:solidFill>
                <a:latin typeface="Times New Roman"/>
                <a:ea typeface="Calibri"/>
                <a:cs typeface="Calibri"/>
              </a:rPr>
              <a:t> Rimuove una risorsa dal server. </a:t>
            </a:r>
            <a:r>
              <a:rPr lang="it-IT" sz="1200" i="1">
                <a:solidFill>
                  <a:schemeClr val="bg1"/>
                </a:solidFill>
                <a:latin typeface="Times New Roman"/>
                <a:ea typeface="Calibri"/>
                <a:cs typeface="Calibri"/>
              </a:rPr>
              <a:t>Esempio</a:t>
            </a:r>
            <a:r>
              <a:rPr lang="it-IT" sz="1200">
                <a:solidFill>
                  <a:schemeClr val="bg1"/>
                </a:solidFill>
                <a:latin typeface="Times New Roman"/>
                <a:ea typeface="Calibri"/>
                <a:cs typeface="Calibri"/>
              </a:rPr>
              <a:t>: Eliminazione di un file.</a:t>
            </a:r>
          </a:p>
          <a:p>
            <a:pPr marL="171450" indent="-171450">
              <a:buFont typeface="Arial"/>
              <a:buChar char="•"/>
            </a:pPr>
            <a:r>
              <a:rPr lang="it-IT" sz="1200" b="1">
                <a:solidFill>
                  <a:srgbClr val="FFC000"/>
                </a:solidFill>
                <a:latin typeface="Times New Roman"/>
                <a:ea typeface="Calibri"/>
                <a:cs typeface="Calibri"/>
              </a:rPr>
              <a:t>HEAD</a:t>
            </a:r>
            <a:r>
              <a:rPr lang="it-IT" sz="1200">
                <a:solidFill>
                  <a:srgbClr val="FFC000"/>
                </a:solidFill>
                <a:latin typeface="Times New Roman"/>
                <a:ea typeface="Calibri"/>
                <a:cs typeface="Calibri"/>
              </a:rPr>
              <a:t>:</a:t>
            </a:r>
            <a:r>
              <a:rPr lang="it-IT" sz="1200">
                <a:solidFill>
                  <a:schemeClr val="bg1"/>
                </a:solidFill>
                <a:latin typeface="Times New Roman"/>
                <a:ea typeface="Calibri"/>
                <a:cs typeface="Calibri"/>
              </a:rPr>
              <a:t> Ottiene solo le informazioni sull'</a:t>
            </a:r>
            <a:r>
              <a:rPr lang="it-IT" sz="1200" err="1">
                <a:solidFill>
                  <a:schemeClr val="bg1"/>
                </a:solidFill>
                <a:latin typeface="Times New Roman"/>
                <a:ea typeface="Calibri"/>
                <a:cs typeface="Calibri"/>
              </a:rPr>
              <a:t>header</a:t>
            </a:r>
            <a:r>
              <a:rPr lang="it-IT" sz="1200">
                <a:solidFill>
                  <a:schemeClr val="bg1"/>
                </a:solidFill>
                <a:latin typeface="Times New Roman"/>
                <a:ea typeface="Calibri"/>
                <a:cs typeface="Calibri"/>
              </a:rPr>
              <a:t> della risorsa. </a:t>
            </a:r>
            <a:r>
              <a:rPr lang="it-IT" sz="1200" i="1">
                <a:solidFill>
                  <a:schemeClr val="bg1"/>
                </a:solidFill>
                <a:latin typeface="Times New Roman"/>
                <a:ea typeface="Calibri"/>
                <a:cs typeface="Calibri"/>
              </a:rPr>
              <a:t>Esempio</a:t>
            </a:r>
            <a:r>
              <a:rPr lang="it-IT" sz="1200">
                <a:solidFill>
                  <a:schemeClr val="bg1"/>
                </a:solidFill>
                <a:latin typeface="Times New Roman"/>
                <a:ea typeface="Calibri"/>
                <a:cs typeface="Calibri"/>
              </a:rPr>
              <a:t>: Verifica se una pagina esiste.</a:t>
            </a:r>
          </a:p>
          <a:p>
            <a:pPr marL="171450" indent="-171450">
              <a:buFont typeface="Arial" panose="020B0604020202020204" pitchFamily="34" charset="0"/>
              <a:buChar char="•"/>
            </a:pPr>
            <a:r>
              <a:rPr lang="it-IT" sz="1200" b="1">
                <a:solidFill>
                  <a:srgbClr val="FFC000"/>
                </a:solidFill>
                <a:latin typeface="Times New Roman"/>
                <a:ea typeface="Calibri"/>
                <a:cs typeface="Calibri"/>
              </a:rPr>
              <a:t>OPTIONS</a:t>
            </a:r>
            <a:r>
              <a:rPr lang="it-IT" sz="1200">
                <a:solidFill>
                  <a:srgbClr val="FFC000"/>
                </a:solidFill>
                <a:latin typeface="Times New Roman"/>
                <a:ea typeface="Calibri"/>
                <a:cs typeface="Calibri"/>
              </a:rPr>
              <a:t>:</a:t>
            </a:r>
            <a:r>
              <a:rPr lang="it-IT" sz="1200">
                <a:solidFill>
                  <a:schemeClr val="bg1"/>
                </a:solidFill>
                <a:latin typeface="Times New Roman"/>
                <a:ea typeface="Calibri"/>
                <a:cs typeface="Calibri"/>
              </a:rPr>
              <a:t> Ottiene informazioni sui metodi HTTP supportati per una risorsa. </a:t>
            </a:r>
            <a:r>
              <a:rPr lang="it-IT" sz="1200" i="1">
                <a:solidFill>
                  <a:schemeClr val="bg1"/>
                </a:solidFill>
                <a:latin typeface="Times New Roman"/>
                <a:ea typeface="Calibri"/>
                <a:cs typeface="Calibri"/>
              </a:rPr>
              <a:t>Esempio</a:t>
            </a:r>
            <a:r>
              <a:rPr lang="it-IT" sz="1200">
                <a:solidFill>
                  <a:schemeClr val="bg1"/>
                </a:solidFill>
                <a:latin typeface="Times New Roman"/>
                <a:ea typeface="Calibri"/>
                <a:cs typeface="Calibri"/>
              </a:rPr>
              <a:t>: Chiedere al server quali azioni si possono eseguire su una pagina.</a:t>
            </a:r>
          </a:p>
          <a:p>
            <a:pPr marL="171450" indent="-171450">
              <a:buFont typeface="Arial" panose="020B0604020202020204" pitchFamily="34" charset="0"/>
              <a:buChar char="•"/>
            </a:pPr>
            <a:r>
              <a:rPr lang="it-IT" sz="1200" b="1">
                <a:solidFill>
                  <a:srgbClr val="FFC000"/>
                </a:solidFill>
                <a:latin typeface="Times New Roman"/>
                <a:ea typeface="Calibri"/>
                <a:cs typeface="Calibri"/>
              </a:rPr>
              <a:t>PATCH</a:t>
            </a:r>
            <a:r>
              <a:rPr lang="it-IT" sz="1200">
                <a:solidFill>
                  <a:srgbClr val="FFC000"/>
                </a:solidFill>
                <a:latin typeface="Times New Roman"/>
                <a:ea typeface="Calibri"/>
                <a:cs typeface="Calibri"/>
              </a:rPr>
              <a:t>:</a:t>
            </a:r>
            <a:r>
              <a:rPr lang="it-IT" sz="1200">
                <a:solidFill>
                  <a:schemeClr val="bg1"/>
                </a:solidFill>
                <a:latin typeface="Times New Roman"/>
                <a:ea typeface="Calibri"/>
                <a:cs typeface="Calibri"/>
              </a:rPr>
              <a:t> Modifica parzialmente una risorsa esistente sul server. </a:t>
            </a:r>
            <a:r>
              <a:rPr lang="it-IT" sz="1200" i="1">
                <a:solidFill>
                  <a:schemeClr val="bg1"/>
                </a:solidFill>
                <a:latin typeface="Times New Roman"/>
                <a:ea typeface="Calibri"/>
                <a:cs typeface="Calibri"/>
              </a:rPr>
              <a:t>Esempio</a:t>
            </a:r>
            <a:r>
              <a:rPr lang="it-IT" sz="1200">
                <a:solidFill>
                  <a:schemeClr val="bg1"/>
                </a:solidFill>
                <a:latin typeface="Times New Roman"/>
                <a:ea typeface="Calibri"/>
                <a:cs typeface="Calibri"/>
              </a:rPr>
              <a:t>: Modifica del testo di una pagina senza alterare il layout.</a:t>
            </a:r>
          </a:p>
          <a:p>
            <a:pPr marL="285750" indent="-285750">
              <a:buFont typeface="Arial" panose="020B0604020202020204" pitchFamily="34" charset="0"/>
              <a:buChar char="•"/>
            </a:pPr>
            <a:endParaRPr lang="it-IT" sz="1200">
              <a:solidFill>
                <a:srgbClr val="000000"/>
              </a:solidFill>
              <a:latin typeface="Times New Roman"/>
              <a:ea typeface="Calibri"/>
              <a:cs typeface="Calibri"/>
            </a:endParaRPr>
          </a:p>
          <a:p>
            <a:pPr marL="285750" indent="-285750">
              <a:buFont typeface="Arial" panose="020B0604020202020204" pitchFamily="34" charset="0"/>
              <a:buChar char="•"/>
            </a:pPr>
            <a:endParaRPr lang="it-IT" sz="1400">
              <a:solidFill>
                <a:schemeClr val="bg1"/>
              </a:solidFill>
              <a:latin typeface="Times New Roman"/>
              <a:ea typeface="Calibri"/>
              <a:cs typeface="Calibri"/>
            </a:endParaRPr>
          </a:p>
        </p:txBody>
      </p:sp>
      <p:sp>
        <p:nvSpPr>
          <p:cNvPr id="9" name="Sottotitolo 14">
            <a:extLst>
              <a:ext uri="{FF2B5EF4-FFF2-40B4-BE49-F238E27FC236}">
                <a16:creationId xmlns:a16="http://schemas.microsoft.com/office/drawing/2014/main" id="{20489826-81F1-D3F1-5815-C6788A52D432}"/>
              </a:ext>
            </a:extLst>
          </p:cNvPr>
          <p:cNvSpPr txBox="1">
            <a:spLocks/>
          </p:cNvSpPr>
          <p:nvPr/>
        </p:nvSpPr>
        <p:spPr>
          <a:xfrm>
            <a:off x="528" y="-2902"/>
            <a:ext cx="3313326" cy="533400"/>
          </a:xfrm>
          <a:prstGeom prst="rect">
            <a:avLst/>
          </a:prstGeom>
          <a:gradFill flip="none" rotWithShape="1">
            <a:gsLst>
              <a:gs pos="0">
                <a:schemeClr val="accent5"/>
              </a:gs>
              <a:gs pos="100000">
                <a:schemeClr val="accent2">
                  <a:lumMod val="97000"/>
                  <a:lumOff val="3000"/>
                </a:schemeClr>
              </a:gs>
              <a:gs pos="50000">
                <a:schemeClr val="accent1"/>
              </a:gs>
            </a:gsLst>
            <a:lin ang="10200000" scaled="0"/>
            <a:tileRect/>
          </a:gradFill>
        </p:spPr>
        <p:txBody>
          <a:bodyPr vert="horz" lIns="91440" tIns="45720" rIns="91440" bIns="45720" rtlCol="0" anchor="ctr">
            <a:noAutofit/>
          </a:bodyPr>
          <a:lstStyle>
            <a:defPPr rtl="0">
              <a:defRPr lang="it-IT"/>
            </a:defPPr>
            <a:lvl1pPr marL="0" algn="l" defTabSz="914400" rtl="0" eaLnBrk="1" latinLnBrk="0" hangingPunct="1">
              <a:defRPr lang="it-IT" sz="1800" kern="1200">
                <a:solidFill>
                  <a:schemeClr val="tx1"/>
                </a:solidFill>
                <a:latin typeface="+mn-lt"/>
                <a:ea typeface="+mn-ea"/>
                <a:cs typeface="+mn-cs"/>
              </a:defRPr>
            </a:lvl1pPr>
            <a:lvl2pPr marL="457200" algn="l" defTabSz="914400" rtl="0" eaLnBrk="1" latinLnBrk="0" hangingPunct="1">
              <a:defRPr lang="it-IT" sz="1800" kern="1200">
                <a:solidFill>
                  <a:schemeClr val="tx1"/>
                </a:solidFill>
                <a:latin typeface="+mn-lt"/>
                <a:ea typeface="+mn-ea"/>
                <a:cs typeface="+mn-cs"/>
              </a:defRPr>
            </a:lvl2pPr>
            <a:lvl3pPr marL="914400" algn="l" defTabSz="914400" rtl="0" eaLnBrk="1" latinLnBrk="0" hangingPunct="1">
              <a:defRPr lang="it-IT" sz="1800" kern="1200">
                <a:solidFill>
                  <a:schemeClr val="tx1"/>
                </a:solidFill>
                <a:latin typeface="+mn-lt"/>
                <a:ea typeface="+mn-ea"/>
                <a:cs typeface="+mn-cs"/>
              </a:defRPr>
            </a:lvl3pPr>
            <a:lvl4pPr marL="1371600" algn="l" defTabSz="914400" rtl="0" eaLnBrk="1" latinLnBrk="0" hangingPunct="1">
              <a:defRPr lang="it-IT" sz="1800" kern="1200">
                <a:solidFill>
                  <a:schemeClr val="tx1"/>
                </a:solidFill>
                <a:latin typeface="+mn-lt"/>
                <a:ea typeface="+mn-ea"/>
                <a:cs typeface="+mn-cs"/>
              </a:defRPr>
            </a:lvl4pPr>
            <a:lvl5pPr marL="1828800" algn="l" defTabSz="914400" rtl="0" eaLnBrk="1" latinLnBrk="0" hangingPunct="1">
              <a:defRPr lang="it-IT" sz="1800" kern="1200">
                <a:solidFill>
                  <a:schemeClr val="tx1"/>
                </a:solidFill>
                <a:latin typeface="+mn-lt"/>
                <a:ea typeface="+mn-ea"/>
                <a:cs typeface="+mn-cs"/>
              </a:defRPr>
            </a:lvl5pPr>
            <a:lvl6pPr marL="2286000" algn="l" defTabSz="914400" rtl="0" eaLnBrk="1" latinLnBrk="0" hangingPunct="1">
              <a:defRPr lang="it-IT" sz="1800" kern="1200">
                <a:solidFill>
                  <a:schemeClr val="tx1"/>
                </a:solidFill>
                <a:latin typeface="+mn-lt"/>
                <a:ea typeface="+mn-ea"/>
                <a:cs typeface="+mn-cs"/>
              </a:defRPr>
            </a:lvl6pPr>
            <a:lvl7pPr marL="2743200" algn="l" defTabSz="914400" rtl="0" eaLnBrk="1" latinLnBrk="0" hangingPunct="1">
              <a:defRPr lang="it-IT" sz="1800" kern="1200">
                <a:solidFill>
                  <a:schemeClr val="tx1"/>
                </a:solidFill>
                <a:latin typeface="+mn-lt"/>
                <a:ea typeface="+mn-ea"/>
                <a:cs typeface="+mn-cs"/>
              </a:defRPr>
            </a:lvl7pPr>
            <a:lvl8pPr marL="3200400" algn="l" defTabSz="914400" rtl="0" eaLnBrk="1" latinLnBrk="0" hangingPunct="1">
              <a:defRPr lang="it-IT" sz="1800" kern="1200">
                <a:solidFill>
                  <a:schemeClr val="tx1"/>
                </a:solidFill>
                <a:latin typeface="+mn-lt"/>
                <a:ea typeface="+mn-ea"/>
                <a:cs typeface="+mn-cs"/>
              </a:defRPr>
            </a:lvl8pPr>
            <a:lvl9pPr marL="3657600" algn="l" defTabSz="914400" rtl="0" eaLnBrk="1" latinLnBrk="0" hangingPunct="1">
              <a:defRPr lang="it-IT" sz="1800" kern="1200">
                <a:solidFill>
                  <a:schemeClr val="tx1"/>
                </a:solidFill>
                <a:latin typeface="+mn-lt"/>
                <a:ea typeface="+mn-ea"/>
                <a:cs typeface="+mn-cs"/>
              </a:defRPr>
            </a:lvl9pPr>
          </a:lstStyle>
          <a:p>
            <a:pPr algn="ctr"/>
            <a:r>
              <a:rPr lang="it-IT" sz="1400" b="1" cap="all">
                <a:solidFill>
                  <a:srgbClr val="FBF9F1"/>
                </a:solidFill>
                <a:latin typeface="Times New Roman"/>
                <a:ea typeface="+mn-lt"/>
                <a:cs typeface="+mn-lt"/>
              </a:rPr>
              <a:t>Enumerazione dei metodi HTTP ABILITATI</a:t>
            </a:r>
            <a:endParaRPr lang="it-IT">
              <a:latin typeface="Times New Roman"/>
              <a:cs typeface="Times New Roman"/>
            </a:endParaRPr>
          </a:p>
        </p:txBody>
      </p:sp>
      <p:pic>
        <p:nvPicPr>
          <p:cNvPr id="10" name="Immagine 9" descr="Immagine che contiene testo, schermata, schermo, software&#10;&#10;Descrizione generata automaticamente">
            <a:extLst>
              <a:ext uri="{FF2B5EF4-FFF2-40B4-BE49-F238E27FC236}">
                <a16:creationId xmlns:a16="http://schemas.microsoft.com/office/drawing/2014/main" id="{A5E3B491-3DEB-DEE5-AA65-B6998602A562}"/>
              </a:ext>
            </a:extLst>
          </p:cNvPr>
          <p:cNvPicPr>
            <a:picLocks noChangeAspect="1"/>
          </p:cNvPicPr>
          <p:nvPr/>
        </p:nvPicPr>
        <p:blipFill rotWithShape="1">
          <a:blip r:embed="rId3"/>
          <a:srcRect l="-1962" t="-23" r="-70" b="-30"/>
          <a:stretch/>
        </p:blipFill>
        <p:spPr>
          <a:xfrm>
            <a:off x="381787" y="664917"/>
            <a:ext cx="5960738" cy="3241720"/>
          </a:xfrm>
          <a:prstGeom prst="rect">
            <a:avLst/>
          </a:prstGeom>
        </p:spPr>
      </p:pic>
      <p:sp>
        <p:nvSpPr>
          <p:cNvPr id="6" name="Rectangle 5">
            <a:extLst>
              <a:ext uri="{FF2B5EF4-FFF2-40B4-BE49-F238E27FC236}">
                <a16:creationId xmlns:a16="http://schemas.microsoft.com/office/drawing/2014/main" id="{556249ED-B29B-6D2E-1EC4-9B6F2BFFF8D4}"/>
              </a:ext>
            </a:extLst>
          </p:cNvPr>
          <p:cNvSpPr/>
          <p:nvPr/>
        </p:nvSpPr>
        <p:spPr>
          <a:xfrm>
            <a:off x="499765" y="665668"/>
            <a:ext cx="5840301" cy="3238993"/>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29609147"/>
      </p:ext>
    </p:extLst>
  </p:cSld>
  <p:clrMapOvr>
    <a:masterClrMapping/>
  </p:clrMapOvr>
</p:sld>
</file>

<file path=ppt/theme/theme1.xml><?xml version="1.0" encoding="utf-8"?>
<a:theme xmlns:a="http://schemas.openxmlformats.org/drawingml/2006/main" name="Personalizzato">
  <a:themeElements>
    <a:clrScheme name="Tech presentation">
      <a:dk1>
        <a:srgbClr val="000000"/>
      </a:dk1>
      <a:lt1>
        <a:srgbClr val="FFFFFF"/>
      </a:lt1>
      <a:dk2>
        <a:srgbClr val="435369"/>
      </a:dk2>
      <a:lt2>
        <a:srgbClr val="E8E8E8"/>
      </a:lt2>
      <a:accent1>
        <a:srgbClr val="A53F51"/>
      </a:accent1>
      <a:accent2>
        <a:srgbClr val="E89756"/>
      </a:accent2>
      <a:accent3>
        <a:srgbClr val="2F3342"/>
      </a:accent3>
      <a:accent4>
        <a:srgbClr val="2B2052"/>
      </a:accent4>
      <a:accent5>
        <a:srgbClr val="00023A"/>
      </a:accent5>
      <a:accent6>
        <a:srgbClr val="7E7E7E"/>
      </a:accent6>
      <a:hlink>
        <a:srgbClr val="467886"/>
      </a:hlink>
      <a:folHlink>
        <a:srgbClr val="96607D"/>
      </a:folHlink>
    </a:clrScheme>
    <a:fontScheme name="Custom 99">
      <a:majorFont>
        <a:latin typeface="Calibri Light"/>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TM55661986_Win32_SL_V16" id="{C08B0D31-9878-4B86-9AA2-489D9D63805D}" vid="{DECC9CCA-8386-4D88-B03D-E024FA4FDFC5}"/>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i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5F2A2379-DD35-4769-BFD6-4857D72F808A}">
  <ds:schemaRefs>
    <ds:schemaRef ds:uri="16c05727-aa75-4e4a-9b5f-8a80a1165891"/>
    <ds:schemaRef ds:uri="230e9df3-be65-4c73-a93b-d1236ebd677e"/>
    <ds:schemaRef ds:uri="71af3243-3dd4-4a8d-8c0d-dd76da1f02a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0F048343-1EA9-44C3-883E-652FAAF0713E}">
  <ds:schemaRefs>
    <ds:schemaRef ds:uri="http://schemas.microsoft.com/sharepoint/v3/contenttype/forms"/>
  </ds:schemaRefs>
</ds:datastoreItem>
</file>

<file path=customXml/itemProps3.xml><?xml version="1.0" encoding="utf-8"?>
<ds:datastoreItem xmlns:ds="http://schemas.openxmlformats.org/officeDocument/2006/customXml" ds:itemID="{85C2645A-E767-4D7E-984D-234E531E4556}">
  <ds:schemaRefs>
    <ds:schemaRef ds:uri="230e9df3-be65-4c73-a93b-d1236ebd677e"/>
    <ds:schemaRef ds:uri="71af3243-3dd4-4a8d-8c0d-dd76da1f02a5"/>
    <ds:schemaRef ds:uri="http://schemas.microsoft.com/office/2006/metadata/properties"/>
    <ds:schemaRef ds:uri="http://schemas.microsoft.com/office/infopath/2007/PartnerControls"/>
    <ds:schemaRef ds:uri="http://schemas.microsoft.com/sharepoint/v3"/>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Custom</Template>
  <Application>Microsoft Office PowerPoint</Application>
  <PresentationFormat>A4 (21x29,7 cm)</PresentationFormat>
  <Slides>22</Slides>
  <Notes>22</Notes>
  <HiddenSlides>0</HiddenSlides>
  <ScaleCrop>false</ScaleCrop>
  <HeadingPairs>
    <vt:vector size="4" baseType="variant">
      <vt:variant>
        <vt:lpstr>Tema</vt:lpstr>
      </vt:variant>
      <vt:variant>
        <vt:i4>1</vt:i4>
      </vt:variant>
      <vt:variant>
        <vt:lpstr>Titoli diapositive</vt:lpstr>
      </vt:variant>
      <vt:variant>
        <vt:i4>22</vt:i4>
      </vt:variant>
    </vt:vector>
  </HeadingPairs>
  <TitlesOfParts>
    <vt:vector size="23" baseType="lpstr">
      <vt:lpstr>Personalizzato</vt:lpstr>
      <vt:lpstr>                    </vt:lpstr>
      <vt:lpstr>Presentazione standard di PowerPoint</vt:lpstr>
      <vt:lpstr>Presentazione standard di PowerPoint</vt:lpstr>
      <vt:lpstr>Presentazione standard di PowerPoint</vt:lpstr>
      <vt:lpstr>Presentazione standard di PowerPoint</vt:lpstr>
      <vt:lpstr>preventivo</vt:lpstr>
      <vt:lpstr> </vt:lpstr>
      <vt:lpstr> </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DI BASE</dc:title>
  <dc:creator/>
  <cp:revision>1</cp:revision>
  <dcterms:created xsi:type="dcterms:W3CDTF">2024-04-30T09:46:07Z</dcterms:created>
  <dcterms:modified xsi:type="dcterms:W3CDTF">2024-05-03T14:37:28Z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